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a5176ea8c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a5176ea8c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3" name="Shape 1803"/>
        <p:cNvGrpSpPr/>
        <p:nvPr/>
      </p:nvGrpSpPr>
      <p:grpSpPr>
        <a:xfrm>
          <a:off x="0" y="0"/>
          <a:ext cx="0" cy="0"/>
          <a:chOff x="0" y="0"/>
          <a:chExt cx="0" cy="0"/>
        </a:xfrm>
      </p:grpSpPr>
      <p:sp>
        <p:nvSpPr>
          <p:cNvPr id="1804" name="Google Shape;1804;ga149884a6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5" name="Google Shape;1805;ga149884a6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9" name="Shape 1809"/>
        <p:cNvGrpSpPr/>
        <p:nvPr/>
      </p:nvGrpSpPr>
      <p:grpSpPr>
        <a:xfrm>
          <a:off x="0" y="0"/>
          <a:ext cx="0" cy="0"/>
          <a:chOff x="0" y="0"/>
          <a:chExt cx="0" cy="0"/>
        </a:xfrm>
      </p:grpSpPr>
      <p:sp>
        <p:nvSpPr>
          <p:cNvPr id="1810" name="Google Shape;1810;ga149884a6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1" name="Google Shape;1811;ga149884a6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ga149884a6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a149884a6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1" name="Shape 1821"/>
        <p:cNvGrpSpPr/>
        <p:nvPr/>
      </p:nvGrpSpPr>
      <p:grpSpPr>
        <a:xfrm>
          <a:off x="0" y="0"/>
          <a:ext cx="0" cy="0"/>
          <a:chOff x="0" y="0"/>
          <a:chExt cx="0" cy="0"/>
        </a:xfrm>
      </p:grpSpPr>
      <p:sp>
        <p:nvSpPr>
          <p:cNvPr id="1822" name="Google Shape;1822;ga149884a6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3" name="Google Shape;1823;ga149884a6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a149884a6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9" name="Google Shape;1829;ga149884a6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3" name="Shape 1833"/>
        <p:cNvGrpSpPr/>
        <p:nvPr/>
      </p:nvGrpSpPr>
      <p:grpSpPr>
        <a:xfrm>
          <a:off x="0" y="0"/>
          <a:ext cx="0" cy="0"/>
          <a:chOff x="0" y="0"/>
          <a:chExt cx="0" cy="0"/>
        </a:xfrm>
      </p:grpSpPr>
      <p:sp>
        <p:nvSpPr>
          <p:cNvPr id="1834" name="Google Shape;1834;ga149884a6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5" name="Google Shape;1835;ga149884a6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a149884a6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a149884a6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gaaffdbef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aaffdbef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gaaffdbef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3" name="Google Shape;1853;gaaffdbef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aaffdbef9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aaffdbef9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a5176ea8c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a5176ea8c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gaaffdbef9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5" name="Google Shape;1865;gaaffdbef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gaaffdbef9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1" name="Google Shape;1871;gaaffdbef9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aaffdbef9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aaffdbef9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gab07b2ff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gab07b2ff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gab07b2ff1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9" name="Google Shape;1889;gab07b2ff1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4" name="Shape 1894"/>
        <p:cNvGrpSpPr/>
        <p:nvPr/>
      </p:nvGrpSpPr>
      <p:grpSpPr>
        <a:xfrm>
          <a:off x="0" y="0"/>
          <a:ext cx="0" cy="0"/>
          <a:chOff x="0" y="0"/>
          <a:chExt cx="0" cy="0"/>
        </a:xfrm>
      </p:grpSpPr>
      <p:sp>
        <p:nvSpPr>
          <p:cNvPr id="1895" name="Google Shape;1895;gab07b2ff1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6" name="Google Shape;1896;gab07b2ff1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ab07b2ff1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ab07b2ff1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ab07b2ff1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ab07b2ff1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2" name="Shape 1912"/>
        <p:cNvGrpSpPr/>
        <p:nvPr/>
      </p:nvGrpSpPr>
      <p:grpSpPr>
        <a:xfrm>
          <a:off x="0" y="0"/>
          <a:ext cx="0" cy="0"/>
          <a:chOff x="0" y="0"/>
          <a:chExt cx="0" cy="0"/>
        </a:xfrm>
      </p:grpSpPr>
      <p:sp>
        <p:nvSpPr>
          <p:cNvPr id="1913" name="Google Shape;1913;g9f4c7657c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4" name="Google Shape;1914;g9f4c7657c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8" name="Shape 1918"/>
        <p:cNvGrpSpPr/>
        <p:nvPr/>
      </p:nvGrpSpPr>
      <p:grpSpPr>
        <a:xfrm>
          <a:off x="0" y="0"/>
          <a:ext cx="0" cy="0"/>
          <a:chOff x="0" y="0"/>
          <a:chExt cx="0" cy="0"/>
        </a:xfrm>
      </p:grpSpPr>
      <p:sp>
        <p:nvSpPr>
          <p:cNvPr id="1919" name="Google Shape;1919;g9f4c7657c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0" name="Google Shape;1920;g9f4c7657c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53e21d804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53e21d804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gab07b2ff1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6" name="Google Shape;1926;gab07b2ff1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1" name="Shape 1931"/>
        <p:cNvGrpSpPr/>
        <p:nvPr/>
      </p:nvGrpSpPr>
      <p:grpSpPr>
        <a:xfrm>
          <a:off x="0" y="0"/>
          <a:ext cx="0" cy="0"/>
          <a:chOff x="0" y="0"/>
          <a:chExt cx="0" cy="0"/>
        </a:xfrm>
      </p:grpSpPr>
      <p:sp>
        <p:nvSpPr>
          <p:cNvPr id="1932" name="Google Shape;1932;g9f4c7657c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3" name="Google Shape;1933;g9f4c7657c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g9f4c7657c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9" name="Google Shape;1939;g9f4c7657c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ab4decab8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ab4decab8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5420ff6d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5420ff6d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6" name="Shape 1956"/>
        <p:cNvGrpSpPr/>
        <p:nvPr/>
      </p:nvGrpSpPr>
      <p:grpSpPr>
        <a:xfrm>
          <a:off x="0" y="0"/>
          <a:ext cx="0" cy="0"/>
          <a:chOff x="0" y="0"/>
          <a:chExt cx="0" cy="0"/>
        </a:xfrm>
      </p:grpSpPr>
      <p:sp>
        <p:nvSpPr>
          <p:cNvPr id="1957" name="Google Shape;1957;ga23c99838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8" name="Google Shape;1958;ga23c99838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ac725d5d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ac725d5d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ac725d5d1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ac725d5d1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gab4decab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6" name="Google Shape;1976;gab4decab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a5176ea8c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a5176ea8c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a5176ea8c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a5176ea8c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a5176ea8c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a5176ea8c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ga5176ea8c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4" name="Google Shape;1264;ga5176ea8c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a5176ea8c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a5176ea8c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a5176ea8c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a5176ea8c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53e21d804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53e21d804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a503cc1175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a503cc1175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a5176ea8c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a5176ea8c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53e21d804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53e21d804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ga5176ea8c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a5176ea8c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53e21d80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53e21d80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53e21d80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53e21d80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53e21d804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53e21d804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53e21d804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53e21d80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53e21d804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53e21d804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53e21d804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53e21d804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53e21d804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53e21d804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a503cc1175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a503cc1175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53e21d804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53e21d804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53dcf266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53dcf266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g53dcf266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9" name="Google Shape;1369;g53dcf266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53dcf2660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53dcf2660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9fb73b07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9fb73b07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9fb73b07f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9fb73b07f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9fb73b07f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9fb73b07f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9fb73b07f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9fb73b07f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9fc6a17f4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9fc6a17f4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9fc6a17f4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3" name="Google Shape;1413;g9fc6a17f4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a503cc1175_0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a503cc1175_0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9fc6a17f4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9fc6a17f4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g9fc6a17f4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8" name="Google Shape;1428;g9fc6a17f4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9fc6a17f4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9fc6a17f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g9fc6a17f4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9fc6a17f4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9fc6a17f4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9fc6a17f4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9fc6a17f4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9fc6a17f4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9fc6a17f4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2" name="Google Shape;1462;g9fc6a17f4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9fc6a17f4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g9fc6a17f4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9fc6a17f4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9fc6a17f4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9fc6a17f4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9fc6a17f4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a503cc1175_0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a503cc1175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9fc6a17f4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9fc6a17f4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g9f266769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9f266769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g9f266769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3" name="Google Shape;1503;g9f266769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9f266769d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9f266769d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4" name="Shape 1514"/>
        <p:cNvGrpSpPr/>
        <p:nvPr/>
      </p:nvGrpSpPr>
      <p:grpSpPr>
        <a:xfrm>
          <a:off x="0" y="0"/>
          <a:ext cx="0" cy="0"/>
          <a:chOff x="0" y="0"/>
          <a:chExt cx="0" cy="0"/>
        </a:xfrm>
      </p:grpSpPr>
      <p:sp>
        <p:nvSpPr>
          <p:cNvPr id="1515" name="Google Shape;1515;g9f4c7657c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6" name="Google Shape;1516;g9f4c7657c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0" name="Shape 1520"/>
        <p:cNvGrpSpPr/>
        <p:nvPr/>
      </p:nvGrpSpPr>
      <p:grpSpPr>
        <a:xfrm>
          <a:off x="0" y="0"/>
          <a:ext cx="0" cy="0"/>
          <a:chOff x="0" y="0"/>
          <a:chExt cx="0" cy="0"/>
        </a:xfrm>
      </p:grpSpPr>
      <p:sp>
        <p:nvSpPr>
          <p:cNvPr id="1521" name="Google Shape;1521;g9f266769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2" name="Google Shape;1522;g9f266769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9f266769d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9f266769d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g9f266769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6" name="Google Shape;1536;g9f266769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g9f4c7657c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3" name="Google Shape;1543;g9f4c7657c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g9f4c7657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9" name="Google Shape;1549;g9f4c7657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a5176ea8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a5176ea8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9f4c7657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9f4c7657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g9f4c7657c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2" name="Google Shape;1562;g9f4c7657c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g9f4c7657c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8" name="Google Shape;1568;g9f4c7657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9f4e5727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4" name="Google Shape;1574;g9f4e5727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g9f4c7657c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9f4c7657c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g9f4c7657c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6" name="Google Shape;1586;g9f4c7657c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9f4c7657c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9f4c7657c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g9f4c7657c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1" name="Google Shape;1601;g9f4c7657c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9f266769d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1" name="Google Shape;1611;g9f266769d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g9f4e57277a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7" name="Google Shape;1617;g9f4e57277a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a5176ea8c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7" name="Google Shape;1207;ga5176ea8c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9f4e57277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9f4e57277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g9f4e57277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9" name="Google Shape;1629;g9f4e57277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3" name="Shape 1633"/>
        <p:cNvGrpSpPr/>
        <p:nvPr/>
      </p:nvGrpSpPr>
      <p:grpSpPr>
        <a:xfrm>
          <a:off x="0" y="0"/>
          <a:ext cx="0" cy="0"/>
          <a:chOff x="0" y="0"/>
          <a:chExt cx="0" cy="0"/>
        </a:xfrm>
      </p:grpSpPr>
      <p:sp>
        <p:nvSpPr>
          <p:cNvPr id="1634" name="Google Shape;1634;g9f4e57277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5" name="Google Shape;1635;g9f4e57277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g9f4e57277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1" name="Google Shape;1641;g9f4e57277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9f4e57277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9f4e57277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1" name="Shape 1651"/>
        <p:cNvGrpSpPr/>
        <p:nvPr/>
      </p:nvGrpSpPr>
      <p:grpSpPr>
        <a:xfrm>
          <a:off x="0" y="0"/>
          <a:ext cx="0" cy="0"/>
          <a:chOff x="0" y="0"/>
          <a:chExt cx="0" cy="0"/>
        </a:xfrm>
      </p:grpSpPr>
      <p:sp>
        <p:nvSpPr>
          <p:cNvPr id="1652" name="Google Shape;1652;g9f4e57277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3" name="Google Shape;1653;g9f4e57277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9f4e57277a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0" name="Google Shape;1660;g9f4e57277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5" name="Shape 1665"/>
        <p:cNvGrpSpPr/>
        <p:nvPr/>
      </p:nvGrpSpPr>
      <p:grpSpPr>
        <a:xfrm>
          <a:off x="0" y="0"/>
          <a:ext cx="0" cy="0"/>
          <a:chOff x="0" y="0"/>
          <a:chExt cx="0" cy="0"/>
        </a:xfrm>
      </p:grpSpPr>
      <p:sp>
        <p:nvSpPr>
          <p:cNvPr id="1666" name="Google Shape;1666;g9f4e57277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7" name="Google Shape;1667;g9f4e57277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ga765b4d8a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3" name="Google Shape;1673;ga765b4d8a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a765b4d8a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a765b4d8a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a5176ea8c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a5176ea8c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3" name="Shape 1683"/>
        <p:cNvGrpSpPr/>
        <p:nvPr/>
      </p:nvGrpSpPr>
      <p:grpSpPr>
        <a:xfrm>
          <a:off x="0" y="0"/>
          <a:ext cx="0" cy="0"/>
          <a:chOff x="0" y="0"/>
          <a:chExt cx="0" cy="0"/>
        </a:xfrm>
      </p:grpSpPr>
      <p:sp>
        <p:nvSpPr>
          <p:cNvPr id="1684" name="Google Shape;1684;ga765b4d8a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5" name="Google Shape;1685;ga765b4d8a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9" name="Shape 1689"/>
        <p:cNvGrpSpPr/>
        <p:nvPr/>
      </p:nvGrpSpPr>
      <p:grpSpPr>
        <a:xfrm>
          <a:off x="0" y="0"/>
          <a:ext cx="0" cy="0"/>
          <a:chOff x="0" y="0"/>
          <a:chExt cx="0" cy="0"/>
        </a:xfrm>
      </p:grpSpPr>
      <p:sp>
        <p:nvSpPr>
          <p:cNvPr id="1690" name="Google Shape;1690;ga765b4d8a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1" name="Google Shape;1691;ga765b4d8a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a765b4d8a6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7" name="Google Shape;1697;ga765b4d8a6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ga765b4d8a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a765b4d8a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a765b4d8a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a765b4d8a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a765b4d8a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a765b4d8a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a765b4d8a6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1" name="Google Shape;1721;ga765b4d8a6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9f4c7657c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9f4c7657c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g9f4c7657c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3" name="Google Shape;1733;g9f4c7657c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a98a7f03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a98a7f03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a5176ea8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a5176ea8c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ga149884a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a149884a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ga98a7f039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1" name="Google Shape;1751;ga98a7f039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ga149884a6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7" name="Google Shape;1757;ga149884a6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ga98a7f03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a98a7f03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ga149884a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a149884a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3" name="Shape 1773"/>
        <p:cNvGrpSpPr/>
        <p:nvPr/>
      </p:nvGrpSpPr>
      <p:grpSpPr>
        <a:xfrm>
          <a:off x="0" y="0"/>
          <a:ext cx="0" cy="0"/>
          <a:chOff x="0" y="0"/>
          <a:chExt cx="0" cy="0"/>
        </a:xfrm>
      </p:grpSpPr>
      <p:sp>
        <p:nvSpPr>
          <p:cNvPr id="1774" name="Google Shape;1774;gaaffdbef9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5" name="Google Shape;1775;gaaffdbef9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gaaffdbef9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aaffdbef9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5" name="Shape 1785"/>
        <p:cNvGrpSpPr/>
        <p:nvPr/>
      </p:nvGrpSpPr>
      <p:grpSpPr>
        <a:xfrm>
          <a:off x="0" y="0"/>
          <a:ext cx="0" cy="0"/>
          <a:chOff x="0" y="0"/>
          <a:chExt cx="0" cy="0"/>
        </a:xfrm>
      </p:grpSpPr>
      <p:sp>
        <p:nvSpPr>
          <p:cNvPr id="1786" name="Google Shape;1786;gaaffdbef9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7" name="Google Shape;1787;gaaffdbef9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ga149884a6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3" name="Google Shape;1793;ga149884a6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a149884a6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a149884a6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63550" y="295295"/>
            <a:ext cx="4206900" cy="28449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b="1"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1424950" y="3140138"/>
            <a:ext cx="2488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atin typeface="Overpass"/>
                <a:ea typeface="Overpass"/>
                <a:cs typeface="Overpass"/>
                <a:sym typeface="Overpas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3" name="Shape 443"/>
        <p:cNvGrpSpPr/>
        <p:nvPr/>
      </p:nvGrpSpPr>
      <p:grpSpPr>
        <a:xfrm>
          <a:off x="0" y="0"/>
          <a:ext cx="0" cy="0"/>
          <a:chOff x="0" y="0"/>
          <a:chExt cx="0" cy="0"/>
        </a:xfrm>
      </p:grpSpPr>
      <p:sp>
        <p:nvSpPr>
          <p:cNvPr id="444" name="Google Shape;444;p11"/>
          <p:cNvSpPr txBox="1"/>
          <p:nvPr>
            <p:ph hasCustomPrompt="1" type="title"/>
          </p:nvPr>
        </p:nvSpPr>
        <p:spPr>
          <a:xfrm>
            <a:off x="1852350" y="1839025"/>
            <a:ext cx="5439300" cy="98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5" name="Google Shape;445;p11"/>
          <p:cNvSpPr txBox="1"/>
          <p:nvPr>
            <p:ph idx="1" type="subTitle"/>
          </p:nvPr>
        </p:nvSpPr>
        <p:spPr>
          <a:xfrm>
            <a:off x="2897325" y="2922363"/>
            <a:ext cx="33495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cxnSp>
        <p:nvCxnSpPr>
          <p:cNvPr id="446" name="Google Shape;446;p11"/>
          <p:cNvCxnSpPr/>
          <p:nvPr/>
        </p:nvCxnSpPr>
        <p:spPr>
          <a:xfrm>
            <a:off x="190500" y="-123825"/>
            <a:ext cx="1343100" cy="5676900"/>
          </a:xfrm>
          <a:prstGeom prst="straightConnector1">
            <a:avLst/>
          </a:prstGeom>
          <a:noFill/>
          <a:ln cap="flat" cmpd="sng" w="9525">
            <a:solidFill>
              <a:srgbClr val="FFD966"/>
            </a:solidFill>
            <a:prstDash val="solid"/>
            <a:round/>
            <a:headEnd len="med" w="med" type="none"/>
            <a:tailEnd len="med" w="med" type="none"/>
          </a:ln>
        </p:spPr>
      </p:cxnSp>
      <p:cxnSp>
        <p:nvCxnSpPr>
          <p:cNvPr id="447" name="Google Shape;447;p11"/>
          <p:cNvCxnSpPr/>
          <p:nvPr/>
        </p:nvCxnSpPr>
        <p:spPr>
          <a:xfrm flipH="1" rot="10800000">
            <a:off x="-1409700" y="-381075"/>
            <a:ext cx="7524600" cy="2790900"/>
          </a:xfrm>
          <a:prstGeom prst="straightConnector1">
            <a:avLst/>
          </a:prstGeom>
          <a:noFill/>
          <a:ln cap="flat" cmpd="sng" w="9525">
            <a:solidFill>
              <a:srgbClr val="FFD966"/>
            </a:solidFill>
            <a:prstDash val="solid"/>
            <a:round/>
            <a:headEnd len="med" w="med" type="none"/>
            <a:tailEnd len="med" w="med" type="none"/>
          </a:ln>
        </p:spPr>
      </p:cxnSp>
      <p:grpSp>
        <p:nvGrpSpPr>
          <p:cNvPr id="448" name="Google Shape;448;p11"/>
          <p:cNvGrpSpPr/>
          <p:nvPr/>
        </p:nvGrpSpPr>
        <p:grpSpPr>
          <a:xfrm>
            <a:off x="6623925" y="4187935"/>
            <a:ext cx="2405778" cy="841262"/>
            <a:chOff x="6623925" y="4187935"/>
            <a:chExt cx="2405778" cy="841262"/>
          </a:xfrm>
        </p:grpSpPr>
        <p:sp>
          <p:nvSpPr>
            <p:cNvPr id="449" name="Google Shape;449;p11"/>
            <p:cNvSpPr/>
            <p:nvPr/>
          </p:nvSpPr>
          <p:spPr>
            <a:xfrm rot="5400000">
              <a:off x="8976272" y="4192115"/>
              <a:ext cx="57610" cy="49251"/>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rot="5400000">
              <a:off x="8976256" y="4453202"/>
              <a:ext cx="57642" cy="49251"/>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rot="5400000">
              <a:off x="8975943" y="4714367"/>
              <a:ext cx="58049" cy="49470"/>
            </a:xfrm>
            <a:custGeom>
              <a:rect b="b" l="l" r="r" t="t"/>
              <a:pathLst>
                <a:path extrusionOk="0" h="1580" w="1854">
                  <a:moveTo>
                    <a:pt x="1060" y="0"/>
                  </a:moveTo>
                  <a:cubicBezTo>
                    <a:pt x="358" y="0"/>
                    <a:pt x="1" y="847"/>
                    <a:pt x="504" y="1350"/>
                  </a:cubicBezTo>
                  <a:cubicBezTo>
                    <a:pt x="666" y="1508"/>
                    <a:pt x="864" y="1579"/>
                    <a:pt x="1058" y="1579"/>
                  </a:cubicBezTo>
                  <a:cubicBezTo>
                    <a:pt x="1465" y="1579"/>
                    <a:pt x="1854" y="1265"/>
                    <a:pt x="1854" y="781"/>
                  </a:cubicBezTo>
                  <a:cubicBezTo>
                    <a:pt x="1854"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rot="5400000">
              <a:off x="8975959" y="4975453"/>
              <a:ext cx="58017" cy="49470"/>
            </a:xfrm>
            <a:custGeom>
              <a:rect b="b" l="l" r="r" t="t"/>
              <a:pathLst>
                <a:path extrusionOk="0" h="1580" w="1853">
                  <a:moveTo>
                    <a:pt x="1059" y="0"/>
                  </a:moveTo>
                  <a:cubicBezTo>
                    <a:pt x="357" y="0"/>
                    <a:pt x="0" y="847"/>
                    <a:pt x="503" y="1350"/>
                  </a:cubicBezTo>
                  <a:cubicBezTo>
                    <a:pt x="665" y="1508"/>
                    <a:pt x="863" y="1579"/>
                    <a:pt x="1057" y="1579"/>
                  </a:cubicBezTo>
                  <a:cubicBezTo>
                    <a:pt x="1464" y="1579"/>
                    <a:pt x="1853" y="1265"/>
                    <a:pt x="1853" y="781"/>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rot="5400000">
              <a:off x="8714387" y="4192115"/>
              <a:ext cx="57610" cy="49251"/>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rot="5400000">
              <a:off x="8714371" y="4453202"/>
              <a:ext cx="57642" cy="49251"/>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rot="5400000">
              <a:off x="8714168" y="4714476"/>
              <a:ext cx="58049" cy="49251"/>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5400000">
              <a:off x="8714230" y="4975610"/>
              <a:ext cx="57924" cy="49251"/>
            </a:xfrm>
            <a:custGeom>
              <a:rect b="b" l="l" r="r" t="t"/>
              <a:pathLst>
                <a:path extrusionOk="0" h="1573" w="185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rot="5400000">
              <a:off x="8452471" y="4192115"/>
              <a:ext cx="57610" cy="49251"/>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rot="5400000">
              <a:off x="8452455" y="4453202"/>
              <a:ext cx="57642" cy="49251"/>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rot="5400000">
              <a:off x="8452267" y="4714461"/>
              <a:ext cx="58049" cy="49282"/>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rot="5400000">
              <a:off x="8452486" y="4975751"/>
              <a:ext cx="57610" cy="49282"/>
            </a:xfrm>
            <a:custGeom>
              <a:rect b="b" l="l" r="r" t="t"/>
              <a:pathLst>
                <a:path extrusionOk="0" h="1574" w="184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rot="5400000">
              <a:off x="8190867" y="4191990"/>
              <a:ext cx="57610" cy="49501"/>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rot="5400000">
              <a:off x="8190852" y="4453077"/>
              <a:ext cx="57642" cy="49501"/>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rot="5400000">
              <a:off x="8190554" y="4714257"/>
              <a:ext cx="58049" cy="49689"/>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rot="5400000">
              <a:off x="8190570" y="4975344"/>
              <a:ext cx="58017" cy="49689"/>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1"/>
            <p:cNvSpPr/>
            <p:nvPr/>
          </p:nvSpPr>
          <p:spPr>
            <a:xfrm rot="5400000">
              <a:off x="7928967" y="4192006"/>
              <a:ext cx="57610" cy="4947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rot="5400000">
              <a:off x="7928951" y="4453092"/>
              <a:ext cx="57642" cy="4947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rot="5400000">
              <a:off x="7928747" y="4714367"/>
              <a:ext cx="58049" cy="49470"/>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rot="5400000">
              <a:off x="7928763" y="4975453"/>
              <a:ext cx="58017" cy="49470"/>
            </a:xfrm>
            <a:custGeom>
              <a:rect b="b" l="l" r="r" t="t"/>
              <a:pathLst>
                <a:path extrusionOk="0" h="1580" w="1853">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rot="5400000">
              <a:off x="7667160" y="4192115"/>
              <a:ext cx="57610" cy="49251"/>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rot="5400000">
              <a:off x="7667144" y="4453202"/>
              <a:ext cx="57642" cy="49251"/>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rot="5400000">
              <a:off x="7666878" y="4714414"/>
              <a:ext cx="58049" cy="49376"/>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rot="5400000">
              <a:off x="7666894" y="4975500"/>
              <a:ext cx="58017" cy="49376"/>
            </a:xfrm>
            <a:custGeom>
              <a:rect b="b" l="l" r="r" t="t"/>
              <a:pathLst>
                <a:path extrusionOk="0" h="1577" w="1853">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rot="5400000">
              <a:off x="7405196" y="4192037"/>
              <a:ext cx="57610" cy="49407"/>
            </a:xfrm>
            <a:custGeom>
              <a:rect b="b" l="l" r="r" t="t"/>
              <a:pathLst>
                <a:path extrusionOk="0" h="1578" w="184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rot="5400000">
              <a:off x="7405040" y="4453265"/>
              <a:ext cx="57924" cy="49407"/>
            </a:xfrm>
            <a:custGeom>
              <a:rect b="b" l="l" r="r" t="t"/>
              <a:pathLst>
                <a:path extrusionOk="0" h="1578" w="185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rot="5400000">
              <a:off x="7404977" y="4714398"/>
              <a:ext cx="58049" cy="49407"/>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rot="5400000">
              <a:off x="7405196" y="4975688"/>
              <a:ext cx="57610" cy="49407"/>
            </a:xfrm>
            <a:custGeom>
              <a:rect b="b" l="l" r="r" t="t"/>
              <a:pathLst>
                <a:path extrusionOk="0" h="1578" w="184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rot="5400000">
              <a:off x="7143656" y="4192006"/>
              <a:ext cx="57610" cy="4947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1"/>
            <p:cNvSpPr/>
            <p:nvPr/>
          </p:nvSpPr>
          <p:spPr>
            <a:xfrm rot="5400000">
              <a:off x="7143640" y="4453092"/>
              <a:ext cx="57642" cy="4947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rot="5400000">
              <a:off x="7143343" y="4714273"/>
              <a:ext cx="58049" cy="49658"/>
            </a:xfrm>
            <a:custGeom>
              <a:rect b="b" l="l" r="r" t="t"/>
              <a:pathLst>
                <a:path extrusionOk="0" h="1586" w="1854">
                  <a:moveTo>
                    <a:pt x="1060" y="0"/>
                  </a:moveTo>
                  <a:cubicBezTo>
                    <a:pt x="358" y="0"/>
                    <a:pt x="1" y="860"/>
                    <a:pt x="504" y="1350"/>
                  </a:cubicBezTo>
                  <a:cubicBezTo>
                    <a:pt x="667" y="1513"/>
                    <a:pt x="865" y="1586"/>
                    <a:pt x="1060" y="1586"/>
                  </a:cubicBezTo>
                  <a:cubicBezTo>
                    <a:pt x="1466" y="1586"/>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rot="5400000">
              <a:off x="7143358" y="4975360"/>
              <a:ext cx="58017" cy="49658"/>
            </a:xfrm>
            <a:custGeom>
              <a:rect b="b" l="l" r="r" t="t"/>
              <a:pathLst>
                <a:path extrusionOk="0" h="1586" w="1853">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rot="5400000">
              <a:off x="6881755" y="4191990"/>
              <a:ext cx="57610" cy="49501"/>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rot="5400000">
              <a:off x="6881739" y="4453077"/>
              <a:ext cx="57642" cy="49501"/>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rot="5400000">
              <a:off x="6881536" y="4714351"/>
              <a:ext cx="58049" cy="49501"/>
            </a:xfrm>
            <a:custGeom>
              <a:rect b="b" l="l" r="r" t="t"/>
              <a:pathLst>
                <a:path extrusionOk="0" h="1581" w="1854">
                  <a:moveTo>
                    <a:pt x="1060" y="1"/>
                  </a:moveTo>
                  <a:cubicBezTo>
                    <a:pt x="358" y="1"/>
                    <a:pt x="1" y="848"/>
                    <a:pt x="504" y="1351"/>
                  </a:cubicBezTo>
                  <a:cubicBezTo>
                    <a:pt x="666" y="1509"/>
                    <a:pt x="865" y="1580"/>
                    <a:pt x="1060" y="1580"/>
                  </a:cubicBezTo>
                  <a:cubicBezTo>
                    <a:pt x="1466" y="1580"/>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rot="5400000">
              <a:off x="6881458" y="4975344"/>
              <a:ext cx="58017" cy="49689"/>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rot="5400000">
              <a:off x="6619964" y="4192115"/>
              <a:ext cx="57610" cy="49251"/>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rot="5400000">
              <a:off x="6619948" y="4453202"/>
              <a:ext cx="57642" cy="49251"/>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rot="5400000">
              <a:off x="6619635" y="4714367"/>
              <a:ext cx="58049" cy="49470"/>
            </a:xfrm>
            <a:custGeom>
              <a:rect b="b" l="l" r="r" t="t"/>
              <a:pathLst>
                <a:path extrusionOk="0" h="1580" w="1854">
                  <a:moveTo>
                    <a:pt x="1060" y="0"/>
                  </a:moveTo>
                  <a:cubicBezTo>
                    <a:pt x="358" y="0"/>
                    <a:pt x="1" y="847"/>
                    <a:pt x="504" y="1350"/>
                  </a:cubicBezTo>
                  <a:cubicBezTo>
                    <a:pt x="666" y="1508"/>
                    <a:pt x="864" y="1580"/>
                    <a:pt x="1058" y="1580"/>
                  </a:cubicBezTo>
                  <a:cubicBezTo>
                    <a:pt x="1465" y="1580"/>
                    <a:pt x="1854" y="1265"/>
                    <a:pt x="1854" y="781"/>
                  </a:cubicBezTo>
                  <a:cubicBezTo>
                    <a:pt x="1854" y="345"/>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1"/>
            <p:cNvSpPr/>
            <p:nvPr/>
          </p:nvSpPr>
          <p:spPr>
            <a:xfrm rot="5400000">
              <a:off x="6619651" y="4975453"/>
              <a:ext cx="58017" cy="49470"/>
            </a:xfrm>
            <a:custGeom>
              <a:rect b="b" l="l" r="r" t="t"/>
              <a:pathLst>
                <a:path extrusionOk="0" h="1580" w="1853">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
  <p:cSld name="BIG_NUMBER_1">
    <p:spTree>
      <p:nvGrpSpPr>
        <p:cNvPr id="489" name="Shape 489"/>
        <p:cNvGrpSpPr/>
        <p:nvPr/>
      </p:nvGrpSpPr>
      <p:grpSpPr>
        <a:xfrm>
          <a:off x="0" y="0"/>
          <a:ext cx="0" cy="0"/>
          <a:chOff x="0" y="0"/>
          <a:chExt cx="0" cy="0"/>
        </a:xfrm>
      </p:grpSpPr>
      <p:sp>
        <p:nvSpPr>
          <p:cNvPr id="490" name="Google Shape;490;p12"/>
          <p:cNvSpPr txBox="1"/>
          <p:nvPr>
            <p:ph hasCustomPrompt="1" type="title"/>
          </p:nvPr>
        </p:nvSpPr>
        <p:spPr>
          <a:xfrm>
            <a:off x="337850" y="243450"/>
            <a:ext cx="3645000" cy="594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cxnSp>
        <p:nvCxnSpPr>
          <p:cNvPr id="491" name="Google Shape;491;p12"/>
          <p:cNvCxnSpPr/>
          <p:nvPr/>
        </p:nvCxnSpPr>
        <p:spPr>
          <a:xfrm>
            <a:off x="6176650" y="-905875"/>
            <a:ext cx="5034600" cy="6010200"/>
          </a:xfrm>
          <a:prstGeom prst="straightConnector1">
            <a:avLst/>
          </a:prstGeom>
          <a:noFill/>
          <a:ln cap="flat" cmpd="sng" w="9525">
            <a:solidFill>
              <a:srgbClr val="FFD966"/>
            </a:solidFill>
            <a:prstDash val="solid"/>
            <a:round/>
            <a:headEnd len="med" w="med" type="none"/>
            <a:tailEnd len="med" w="med" type="none"/>
          </a:ln>
        </p:spPr>
      </p:cxnSp>
      <p:sp>
        <p:nvSpPr>
          <p:cNvPr id="492" name="Google Shape;492;p12"/>
          <p:cNvSpPr txBox="1"/>
          <p:nvPr>
            <p:ph idx="1" type="body"/>
          </p:nvPr>
        </p:nvSpPr>
        <p:spPr>
          <a:xfrm>
            <a:off x="508325" y="971175"/>
            <a:ext cx="7141800" cy="40212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spTree>
      <p:nvGrpSpPr>
        <p:cNvPr id="493" name="Shape 493"/>
        <p:cNvGrpSpPr/>
        <p:nvPr/>
      </p:nvGrpSpPr>
      <p:grpSpPr>
        <a:xfrm>
          <a:off x="0" y="0"/>
          <a:ext cx="0" cy="0"/>
          <a:chOff x="0" y="0"/>
          <a:chExt cx="0" cy="0"/>
        </a:xfrm>
      </p:grpSpPr>
      <p:sp>
        <p:nvSpPr>
          <p:cNvPr id="494" name="Google Shape;494;p13"/>
          <p:cNvSpPr txBox="1"/>
          <p:nvPr>
            <p:ph type="ctrTitle"/>
          </p:nvPr>
        </p:nvSpPr>
        <p:spPr>
          <a:xfrm>
            <a:off x="1811638" y="1334631"/>
            <a:ext cx="2048700" cy="851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None/>
              <a:defRPr b="0" sz="2000">
                <a:solidFill>
                  <a:schemeClr val="dk1"/>
                </a:solidFill>
              </a:defRPr>
            </a:lvl1pPr>
            <a:lvl2pPr lvl="1" rtl="0" algn="r">
              <a:spcBef>
                <a:spcPts val="0"/>
              </a:spcBef>
              <a:spcAft>
                <a:spcPts val="0"/>
              </a:spcAft>
              <a:buClr>
                <a:srgbClr val="000000"/>
              </a:buClr>
              <a:buSzPts val="1200"/>
              <a:buNone/>
              <a:defRPr sz="1200">
                <a:solidFill>
                  <a:srgbClr val="000000"/>
                </a:solidFill>
              </a:defRPr>
            </a:lvl2pPr>
            <a:lvl3pPr lvl="2" rtl="0" algn="r">
              <a:spcBef>
                <a:spcPts val="0"/>
              </a:spcBef>
              <a:spcAft>
                <a:spcPts val="0"/>
              </a:spcAft>
              <a:buClr>
                <a:srgbClr val="000000"/>
              </a:buClr>
              <a:buSzPts val="1200"/>
              <a:buNone/>
              <a:defRPr sz="1200">
                <a:solidFill>
                  <a:srgbClr val="000000"/>
                </a:solidFill>
              </a:defRPr>
            </a:lvl3pPr>
            <a:lvl4pPr lvl="3" rtl="0" algn="r">
              <a:spcBef>
                <a:spcPts val="0"/>
              </a:spcBef>
              <a:spcAft>
                <a:spcPts val="0"/>
              </a:spcAft>
              <a:buClr>
                <a:srgbClr val="000000"/>
              </a:buClr>
              <a:buSzPts val="1200"/>
              <a:buNone/>
              <a:defRPr sz="1200">
                <a:solidFill>
                  <a:srgbClr val="000000"/>
                </a:solidFill>
              </a:defRPr>
            </a:lvl4pPr>
            <a:lvl5pPr lvl="4" rtl="0" algn="r">
              <a:spcBef>
                <a:spcPts val="0"/>
              </a:spcBef>
              <a:spcAft>
                <a:spcPts val="0"/>
              </a:spcAft>
              <a:buClr>
                <a:srgbClr val="000000"/>
              </a:buClr>
              <a:buSzPts val="1200"/>
              <a:buNone/>
              <a:defRPr sz="1200">
                <a:solidFill>
                  <a:srgbClr val="000000"/>
                </a:solidFill>
              </a:defRPr>
            </a:lvl5pPr>
            <a:lvl6pPr lvl="5" rtl="0" algn="r">
              <a:spcBef>
                <a:spcPts val="0"/>
              </a:spcBef>
              <a:spcAft>
                <a:spcPts val="0"/>
              </a:spcAft>
              <a:buClr>
                <a:srgbClr val="000000"/>
              </a:buClr>
              <a:buSzPts val="1200"/>
              <a:buNone/>
              <a:defRPr sz="1200">
                <a:solidFill>
                  <a:srgbClr val="000000"/>
                </a:solidFill>
              </a:defRPr>
            </a:lvl6pPr>
            <a:lvl7pPr lvl="6" rtl="0" algn="r">
              <a:spcBef>
                <a:spcPts val="0"/>
              </a:spcBef>
              <a:spcAft>
                <a:spcPts val="0"/>
              </a:spcAft>
              <a:buClr>
                <a:srgbClr val="000000"/>
              </a:buClr>
              <a:buSzPts val="1200"/>
              <a:buNone/>
              <a:defRPr sz="1200">
                <a:solidFill>
                  <a:srgbClr val="000000"/>
                </a:solidFill>
              </a:defRPr>
            </a:lvl7pPr>
            <a:lvl8pPr lvl="7" rtl="0" algn="r">
              <a:spcBef>
                <a:spcPts val="0"/>
              </a:spcBef>
              <a:spcAft>
                <a:spcPts val="0"/>
              </a:spcAft>
              <a:buClr>
                <a:srgbClr val="000000"/>
              </a:buClr>
              <a:buSzPts val="1200"/>
              <a:buNone/>
              <a:defRPr sz="1200">
                <a:solidFill>
                  <a:srgbClr val="000000"/>
                </a:solidFill>
              </a:defRPr>
            </a:lvl8pPr>
            <a:lvl9pPr lvl="8" rtl="0" algn="r">
              <a:spcBef>
                <a:spcPts val="0"/>
              </a:spcBef>
              <a:spcAft>
                <a:spcPts val="0"/>
              </a:spcAft>
              <a:buClr>
                <a:srgbClr val="000000"/>
              </a:buClr>
              <a:buSzPts val="1200"/>
              <a:buNone/>
              <a:defRPr sz="1200">
                <a:solidFill>
                  <a:srgbClr val="000000"/>
                </a:solidFill>
              </a:defRPr>
            </a:lvl9pPr>
          </a:lstStyle>
          <a:p/>
        </p:txBody>
      </p:sp>
      <p:sp>
        <p:nvSpPr>
          <p:cNvPr id="495" name="Google Shape;495;p13"/>
          <p:cNvSpPr txBox="1"/>
          <p:nvPr>
            <p:ph idx="1" type="subTitle"/>
          </p:nvPr>
        </p:nvSpPr>
        <p:spPr>
          <a:xfrm>
            <a:off x="1811638" y="2034370"/>
            <a:ext cx="218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496" name="Google Shape;496;p13"/>
          <p:cNvSpPr txBox="1"/>
          <p:nvPr>
            <p:ph hasCustomPrompt="1" idx="2" type="title"/>
          </p:nvPr>
        </p:nvSpPr>
        <p:spPr>
          <a:xfrm>
            <a:off x="713038" y="1651145"/>
            <a:ext cx="10986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000"/>
              <a:buNone/>
              <a:defRPr/>
            </a:lvl1pPr>
            <a:lvl2pPr lvl="1" rtl="0" algn="r">
              <a:spcBef>
                <a:spcPts val="0"/>
              </a:spcBef>
              <a:spcAft>
                <a:spcPts val="0"/>
              </a:spcAft>
              <a:buClr>
                <a:srgbClr val="000000"/>
              </a:buClr>
              <a:buSzPts val="3000"/>
              <a:buNone/>
              <a:defRPr>
                <a:solidFill>
                  <a:srgbClr val="000000"/>
                </a:solidFill>
              </a:defRPr>
            </a:lvl2pPr>
            <a:lvl3pPr lvl="2" rtl="0" algn="r">
              <a:spcBef>
                <a:spcPts val="0"/>
              </a:spcBef>
              <a:spcAft>
                <a:spcPts val="0"/>
              </a:spcAft>
              <a:buClr>
                <a:srgbClr val="000000"/>
              </a:buClr>
              <a:buSzPts val="3000"/>
              <a:buNone/>
              <a:defRPr>
                <a:solidFill>
                  <a:srgbClr val="000000"/>
                </a:solidFill>
              </a:defRPr>
            </a:lvl3pPr>
            <a:lvl4pPr lvl="3" rtl="0" algn="r">
              <a:spcBef>
                <a:spcPts val="0"/>
              </a:spcBef>
              <a:spcAft>
                <a:spcPts val="0"/>
              </a:spcAft>
              <a:buClr>
                <a:srgbClr val="000000"/>
              </a:buClr>
              <a:buSzPts val="3000"/>
              <a:buNone/>
              <a:defRPr>
                <a:solidFill>
                  <a:srgbClr val="000000"/>
                </a:solidFill>
              </a:defRPr>
            </a:lvl4pPr>
            <a:lvl5pPr lvl="4" rtl="0" algn="r">
              <a:spcBef>
                <a:spcPts val="0"/>
              </a:spcBef>
              <a:spcAft>
                <a:spcPts val="0"/>
              </a:spcAft>
              <a:buClr>
                <a:srgbClr val="000000"/>
              </a:buClr>
              <a:buSzPts val="3000"/>
              <a:buNone/>
              <a:defRPr>
                <a:solidFill>
                  <a:srgbClr val="000000"/>
                </a:solidFill>
              </a:defRPr>
            </a:lvl5pPr>
            <a:lvl6pPr lvl="5" rtl="0" algn="r">
              <a:spcBef>
                <a:spcPts val="0"/>
              </a:spcBef>
              <a:spcAft>
                <a:spcPts val="0"/>
              </a:spcAft>
              <a:buClr>
                <a:srgbClr val="000000"/>
              </a:buClr>
              <a:buSzPts val="3000"/>
              <a:buNone/>
              <a:defRPr>
                <a:solidFill>
                  <a:srgbClr val="000000"/>
                </a:solidFill>
              </a:defRPr>
            </a:lvl6pPr>
            <a:lvl7pPr lvl="6" rtl="0" algn="r">
              <a:spcBef>
                <a:spcPts val="0"/>
              </a:spcBef>
              <a:spcAft>
                <a:spcPts val="0"/>
              </a:spcAft>
              <a:buClr>
                <a:srgbClr val="000000"/>
              </a:buClr>
              <a:buSzPts val="3000"/>
              <a:buNone/>
              <a:defRPr>
                <a:solidFill>
                  <a:srgbClr val="000000"/>
                </a:solidFill>
              </a:defRPr>
            </a:lvl7pPr>
            <a:lvl8pPr lvl="7" rtl="0" algn="r">
              <a:spcBef>
                <a:spcPts val="0"/>
              </a:spcBef>
              <a:spcAft>
                <a:spcPts val="0"/>
              </a:spcAft>
              <a:buClr>
                <a:srgbClr val="000000"/>
              </a:buClr>
              <a:buSzPts val="3000"/>
              <a:buNone/>
              <a:defRPr>
                <a:solidFill>
                  <a:srgbClr val="000000"/>
                </a:solidFill>
              </a:defRPr>
            </a:lvl8pPr>
            <a:lvl9pPr lvl="8" rtl="0" algn="r">
              <a:spcBef>
                <a:spcPts val="0"/>
              </a:spcBef>
              <a:spcAft>
                <a:spcPts val="0"/>
              </a:spcAft>
              <a:buClr>
                <a:srgbClr val="000000"/>
              </a:buClr>
              <a:buSzPts val="3000"/>
              <a:buNone/>
              <a:defRPr>
                <a:solidFill>
                  <a:srgbClr val="000000"/>
                </a:solidFill>
              </a:defRPr>
            </a:lvl9pPr>
          </a:lstStyle>
          <a:p>
            <a:r>
              <a:t>xx%</a:t>
            </a:r>
          </a:p>
        </p:txBody>
      </p:sp>
      <p:sp>
        <p:nvSpPr>
          <p:cNvPr id="497" name="Google Shape;497;p13"/>
          <p:cNvSpPr txBox="1"/>
          <p:nvPr>
            <p:ph idx="3" type="ctrTitle"/>
          </p:nvPr>
        </p:nvSpPr>
        <p:spPr>
          <a:xfrm>
            <a:off x="1811638" y="2996356"/>
            <a:ext cx="2048700" cy="851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None/>
              <a:defRPr b="0" sz="2000">
                <a:solidFill>
                  <a:schemeClr val="dk1"/>
                </a:solidFill>
              </a:defRPr>
            </a:lvl1pPr>
            <a:lvl2pPr lvl="1" rtl="0" algn="r">
              <a:spcBef>
                <a:spcPts val="0"/>
              </a:spcBef>
              <a:spcAft>
                <a:spcPts val="0"/>
              </a:spcAft>
              <a:buClr>
                <a:srgbClr val="000000"/>
              </a:buClr>
              <a:buSzPts val="1200"/>
              <a:buNone/>
              <a:defRPr sz="1200">
                <a:solidFill>
                  <a:srgbClr val="000000"/>
                </a:solidFill>
              </a:defRPr>
            </a:lvl2pPr>
            <a:lvl3pPr lvl="2" rtl="0" algn="r">
              <a:spcBef>
                <a:spcPts val="0"/>
              </a:spcBef>
              <a:spcAft>
                <a:spcPts val="0"/>
              </a:spcAft>
              <a:buClr>
                <a:srgbClr val="000000"/>
              </a:buClr>
              <a:buSzPts val="1200"/>
              <a:buNone/>
              <a:defRPr sz="1200">
                <a:solidFill>
                  <a:srgbClr val="000000"/>
                </a:solidFill>
              </a:defRPr>
            </a:lvl3pPr>
            <a:lvl4pPr lvl="3" rtl="0" algn="r">
              <a:spcBef>
                <a:spcPts val="0"/>
              </a:spcBef>
              <a:spcAft>
                <a:spcPts val="0"/>
              </a:spcAft>
              <a:buClr>
                <a:srgbClr val="000000"/>
              </a:buClr>
              <a:buSzPts val="1200"/>
              <a:buNone/>
              <a:defRPr sz="1200">
                <a:solidFill>
                  <a:srgbClr val="000000"/>
                </a:solidFill>
              </a:defRPr>
            </a:lvl4pPr>
            <a:lvl5pPr lvl="4" rtl="0" algn="r">
              <a:spcBef>
                <a:spcPts val="0"/>
              </a:spcBef>
              <a:spcAft>
                <a:spcPts val="0"/>
              </a:spcAft>
              <a:buClr>
                <a:srgbClr val="000000"/>
              </a:buClr>
              <a:buSzPts val="1200"/>
              <a:buNone/>
              <a:defRPr sz="1200">
                <a:solidFill>
                  <a:srgbClr val="000000"/>
                </a:solidFill>
              </a:defRPr>
            </a:lvl5pPr>
            <a:lvl6pPr lvl="5" rtl="0" algn="r">
              <a:spcBef>
                <a:spcPts val="0"/>
              </a:spcBef>
              <a:spcAft>
                <a:spcPts val="0"/>
              </a:spcAft>
              <a:buClr>
                <a:srgbClr val="000000"/>
              </a:buClr>
              <a:buSzPts val="1200"/>
              <a:buNone/>
              <a:defRPr sz="1200">
                <a:solidFill>
                  <a:srgbClr val="000000"/>
                </a:solidFill>
              </a:defRPr>
            </a:lvl6pPr>
            <a:lvl7pPr lvl="6" rtl="0" algn="r">
              <a:spcBef>
                <a:spcPts val="0"/>
              </a:spcBef>
              <a:spcAft>
                <a:spcPts val="0"/>
              </a:spcAft>
              <a:buClr>
                <a:srgbClr val="000000"/>
              </a:buClr>
              <a:buSzPts val="1200"/>
              <a:buNone/>
              <a:defRPr sz="1200">
                <a:solidFill>
                  <a:srgbClr val="000000"/>
                </a:solidFill>
              </a:defRPr>
            </a:lvl7pPr>
            <a:lvl8pPr lvl="7" rtl="0" algn="r">
              <a:spcBef>
                <a:spcPts val="0"/>
              </a:spcBef>
              <a:spcAft>
                <a:spcPts val="0"/>
              </a:spcAft>
              <a:buClr>
                <a:srgbClr val="000000"/>
              </a:buClr>
              <a:buSzPts val="1200"/>
              <a:buNone/>
              <a:defRPr sz="1200">
                <a:solidFill>
                  <a:srgbClr val="000000"/>
                </a:solidFill>
              </a:defRPr>
            </a:lvl8pPr>
            <a:lvl9pPr lvl="8" rtl="0" algn="r">
              <a:spcBef>
                <a:spcPts val="0"/>
              </a:spcBef>
              <a:spcAft>
                <a:spcPts val="0"/>
              </a:spcAft>
              <a:buClr>
                <a:srgbClr val="000000"/>
              </a:buClr>
              <a:buSzPts val="1200"/>
              <a:buNone/>
              <a:defRPr sz="1200">
                <a:solidFill>
                  <a:srgbClr val="000000"/>
                </a:solidFill>
              </a:defRPr>
            </a:lvl9pPr>
          </a:lstStyle>
          <a:p/>
        </p:txBody>
      </p:sp>
      <p:sp>
        <p:nvSpPr>
          <p:cNvPr id="498" name="Google Shape;498;p13"/>
          <p:cNvSpPr txBox="1"/>
          <p:nvPr>
            <p:ph idx="4" type="subTitle"/>
          </p:nvPr>
        </p:nvSpPr>
        <p:spPr>
          <a:xfrm>
            <a:off x="1811638" y="3696095"/>
            <a:ext cx="218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499" name="Google Shape;499;p13"/>
          <p:cNvSpPr txBox="1"/>
          <p:nvPr>
            <p:ph hasCustomPrompt="1" idx="5" type="title"/>
          </p:nvPr>
        </p:nvSpPr>
        <p:spPr>
          <a:xfrm>
            <a:off x="713038" y="3284295"/>
            <a:ext cx="10986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000"/>
              <a:buNone/>
              <a:defRPr/>
            </a:lvl1pPr>
            <a:lvl2pPr lvl="1" rtl="0" algn="r">
              <a:spcBef>
                <a:spcPts val="0"/>
              </a:spcBef>
              <a:spcAft>
                <a:spcPts val="0"/>
              </a:spcAft>
              <a:buClr>
                <a:srgbClr val="000000"/>
              </a:buClr>
              <a:buSzPts val="3000"/>
              <a:buNone/>
              <a:defRPr>
                <a:solidFill>
                  <a:srgbClr val="000000"/>
                </a:solidFill>
              </a:defRPr>
            </a:lvl2pPr>
            <a:lvl3pPr lvl="2" rtl="0" algn="r">
              <a:spcBef>
                <a:spcPts val="0"/>
              </a:spcBef>
              <a:spcAft>
                <a:spcPts val="0"/>
              </a:spcAft>
              <a:buClr>
                <a:srgbClr val="000000"/>
              </a:buClr>
              <a:buSzPts val="3000"/>
              <a:buNone/>
              <a:defRPr>
                <a:solidFill>
                  <a:srgbClr val="000000"/>
                </a:solidFill>
              </a:defRPr>
            </a:lvl3pPr>
            <a:lvl4pPr lvl="3" rtl="0" algn="r">
              <a:spcBef>
                <a:spcPts val="0"/>
              </a:spcBef>
              <a:spcAft>
                <a:spcPts val="0"/>
              </a:spcAft>
              <a:buClr>
                <a:srgbClr val="000000"/>
              </a:buClr>
              <a:buSzPts val="3000"/>
              <a:buNone/>
              <a:defRPr>
                <a:solidFill>
                  <a:srgbClr val="000000"/>
                </a:solidFill>
              </a:defRPr>
            </a:lvl4pPr>
            <a:lvl5pPr lvl="4" rtl="0" algn="r">
              <a:spcBef>
                <a:spcPts val="0"/>
              </a:spcBef>
              <a:spcAft>
                <a:spcPts val="0"/>
              </a:spcAft>
              <a:buClr>
                <a:srgbClr val="000000"/>
              </a:buClr>
              <a:buSzPts val="3000"/>
              <a:buNone/>
              <a:defRPr>
                <a:solidFill>
                  <a:srgbClr val="000000"/>
                </a:solidFill>
              </a:defRPr>
            </a:lvl5pPr>
            <a:lvl6pPr lvl="5" rtl="0" algn="r">
              <a:spcBef>
                <a:spcPts val="0"/>
              </a:spcBef>
              <a:spcAft>
                <a:spcPts val="0"/>
              </a:spcAft>
              <a:buClr>
                <a:srgbClr val="000000"/>
              </a:buClr>
              <a:buSzPts val="3000"/>
              <a:buNone/>
              <a:defRPr>
                <a:solidFill>
                  <a:srgbClr val="000000"/>
                </a:solidFill>
              </a:defRPr>
            </a:lvl6pPr>
            <a:lvl7pPr lvl="6" rtl="0" algn="r">
              <a:spcBef>
                <a:spcPts val="0"/>
              </a:spcBef>
              <a:spcAft>
                <a:spcPts val="0"/>
              </a:spcAft>
              <a:buClr>
                <a:srgbClr val="000000"/>
              </a:buClr>
              <a:buSzPts val="3000"/>
              <a:buNone/>
              <a:defRPr>
                <a:solidFill>
                  <a:srgbClr val="000000"/>
                </a:solidFill>
              </a:defRPr>
            </a:lvl7pPr>
            <a:lvl8pPr lvl="7" rtl="0" algn="r">
              <a:spcBef>
                <a:spcPts val="0"/>
              </a:spcBef>
              <a:spcAft>
                <a:spcPts val="0"/>
              </a:spcAft>
              <a:buClr>
                <a:srgbClr val="000000"/>
              </a:buClr>
              <a:buSzPts val="3000"/>
              <a:buNone/>
              <a:defRPr>
                <a:solidFill>
                  <a:srgbClr val="000000"/>
                </a:solidFill>
              </a:defRPr>
            </a:lvl8pPr>
            <a:lvl9pPr lvl="8" rtl="0" algn="r">
              <a:spcBef>
                <a:spcPts val="0"/>
              </a:spcBef>
              <a:spcAft>
                <a:spcPts val="0"/>
              </a:spcAft>
              <a:buClr>
                <a:srgbClr val="000000"/>
              </a:buClr>
              <a:buSzPts val="3000"/>
              <a:buNone/>
              <a:defRPr>
                <a:solidFill>
                  <a:srgbClr val="000000"/>
                </a:solidFill>
              </a:defRPr>
            </a:lvl9pPr>
          </a:lstStyle>
          <a:p>
            <a:r>
              <a:t>xx%</a:t>
            </a:r>
          </a:p>
        </p:txBody>
      </p:sp>
      <p:sp>
        <p:nvSpPr>
          <p:cNvPr id="500" name="Google Shape;500;p13"/>
          <p:cNvSpPr txBox="1"/>
          <p:nvPr>
            <p:ph idx="6" type="ctrTitle"/>
          </p:nvPr>
        </p:nvSpPr>
        <p:spPr>
          <a:xfrm>
            <a:off x="5303388" y="1334631"/>
            <a:ext cx="2048700" cy="8514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1200"/>
              <a:buNone/>
              <a:defRPr b="0" sz="2000">
                <a:solidFill>
                  <a:schemeClr val="dk1"/>
                </a:solidFill>
              </a:defRPr>
            </a:lvl1pPr>
            <a:lvl2pPr lvl="1" rtl="0" algn="r">
              <a:spcBef>
                <a:spcPts val="0"/>
              </a:spcBef>
              <a:spcAft>
                <a:spcPts val="0"/>
              </a:spcAft>
              <a:buClr>
                <a:srgbClr val="000000"/>
              </a:buClr>
              <a:buSzPts val="1200"/>
              <a:buNone/>
              <a:defRPr sz="1200">
                <a:solidFill>
                  <a:srgbClr val="000000"/>
                </a:solidFill>
              </a:defRPr>
            </a:lvl2pPr>
            <a:lvl3pPr lvl="2" rtl="0" algn="r">
              <a:spcBef>
                <a:spcPts val="0"/>
              </a:spcBef>
              <a:spcAft>
                <a:spcPts val="0"/>
              </a:spcAft>
              <a:buClr>
                <a:srgbClr val="000000"/>
              </a:buClr>
              <a:buSzPts val="1200"/>
              <a:buNone/>
              <a:defRPr sz="1200">
                <a:solidFill>
                  <a:srgbClr val="000000"/>
                </a:solidFill>
              </a:defRPr>
            </a:lvl3pPr>
            <a:lvl4pPr lvl="3" rtl="0" algn="r">
              <a:spcBef>
                <a:spcPts val="0"/>
              </a:spcBef>
              <a:spcAft>
                <a:spcPts val="0"/>
              </a:spcAft>
              <a:buClr>
                <a:srgbClr val="000000"/>
              </a:buClr>
              <a:buSzPts val="1200"/>
              <a:buNone/>
              <a:defRPr sz="1200">
                <a:solidFill>
                  <a:srgbClr val="000000"/>
                </a:solidFill>
              </a:defRPr>
            </a:lvl4pPr>
            <a:lvl5pPr lvl="4" rtl="0" algn="r">
              <a:spcBef>
                <a:spcPts val="0"/>
              </a:spcBef>
              <a:spcAft>
                <a:spcPts val="0"/>
              </a:spcAft>
              <a:buClr>
                <a:srgbClr val="000000"/>
              </a:buClr>
              <a:buSzPts val="1200"/>
              <a:buNone/>
              <a:defRPr sz="1200">
                <a:solidFill>
                  <a:srgbClr val="000000"/>
                </a:solidFill>
              </a:defRPr>
            </a:lvl5pPr>
            <a:lvl6pPr lvl="5" rtl="0" algn="r">
              <a:spcBef>
                <a:spcPts val="0"/>
              </a:spcBef>
              <a:spcAft>
                <a:spcPts val="0"/>
              </a:spcAft>
              <a:buClr>
                <a:srgbClr val="000000"/>
              </a:buClr>
              <a:buSzPts val="1200"/>
              <a:buNone/>
              <a:defRPr sz="1200">
                <a:solidFill>
                  <a:srgbClr val="000000"/>
                </a:solidFill>
              </a:defRPr>
            </a:lvl6pPr>
            <a:lvl7pPr lvl="6" rtl="0" algn="r">
              <a:spcBef>
                <a:spcPts val="0"/>
              </a:spcBef>
              <a:spcAft>
                <a:spcPts val="0"/>
              </a:spcAft>
              <a:buClr>
                <a:srgbClr val="000000"/>
              </a:buClr>
              <a:buSzPts val="1200"/>
              <a:buNone/>
              <a:defRPr sz="1200">
                <a:solidFill>
                  <a:srgbClr val="000000"/>
                </a:solidFill>
              </a:defRPr>
            </a:lvl7pPr>
            <a:lvl8pPr lvl="7" rtl="0" algn="r">
              <a:spcBef>
                <a:spcPts val="0"/>
              </a:spcBef>
              <a:spcAft>
                <a:spcPts val="0"/>
              </a:spcAft>
              <a:buClr>
                <a:srgbClr val="000000"/>
              </a:buClr>
              <a:buSzPts val="1200"/>
              <a:buNone/>
              <a:defRPr sz="1200">
                <a:solidFill>
                  <a:srgbClr val="000000"/>
                </a:solidFill>
              </a:defRPr>
            </a:lvl8pPr>
            <a:lvl9pPr lvl="8" rtl="0" algn="r">
              <a:spcBef>
                <a:spcPts val="0"/>
              </a:spcBef>
              <a:spcAft>
                <a:spcPts val="0"/>
              </a:spcAft>
              <a:buClr>
                <a:srgbClr val="000000"/>
              </a:buClr>
              <a:buSzPts val="1200"/>
              <a:buNone/>
              <a:defRPr sz="1200">
                <a:solidFill>
                  <a:srgbClr val="000000"/>
                </a:solidFill>
              </a:defRPr>
            </a:lvl9pPr>
          </a:lstStyle>
          <a:p/>
        </p:txBody>
      </p:sp>
      <p:sp>
        <p:nvSpPr>
          <p:cNvPr id="501" name="Google Shape;501;p13"/>
          <p:cNvSpPr txBox="1"/>
          <p:nvPr>
            <p:ph idx="7" type="subTitle"/>
          </p:nvPr>
        </p:nvSpPr>
        <p:spPr>
          <a:xfrm>
            <a:off x="5163888" y="2034370"/>
            <a:ext cx="21882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502" name="Google Shape;502;p13"/>
          <p:cNvSpPr txBox="1"/>
          <p:nvPr>
            <p:ph hasCustomPrompt="1" idx="8" type="title"/>
          </p:nvPr>
        </p:nvSpPr>
        <p:spPr>
          <a:xfrm>
            <a:off x="7332363" y="1622570"/>
            <a:ext cx="1098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000"/>
              <a:buNone/>
              <a:defRPr/>
            </a:lvl1pPr>
            <a:lvl2pPr lvl="1" rtl="0" algn="r">
              <a:spcBef>
                <a:spcPts val="0"/>
              </a:spcBef>
              <a:spcAft>
                <a:spcPts val="0"/>
              </a:spcAft>
              <a:buClr>
                <a:srgbClr val="000000"/>
              </a:buClr>
              <a:buSzPts val="3000"/>
              <a:buNone/>
              <a:defRPr>
                <a:solidFill>
                  <a:srgbClr val="000000"/>
                </a:solidFill>
              </a:defRPr>
            </a:lvl2pPr>
            <a:lvl3pPr lvl="2" rtl="0" algn="r">
              <a:spcBef>
                <a:spcPts val="0"/>
              </a:spcBef>
              <a:spcAft>
                <a:spcPts val="0"/>
              </a:spcAft>
              <a:buClr>
                <a:srgbClr val="000000"/>
              </a:buClr>
              <a:buSzPts val="3000"/>
              <a:buNone/>
              <a:defRPr>
                <a:solidFill>
                  <a:srgbClr val="000000"/>
                </a:solidFill>
              </a:defRPr>
            </a:lvl3pPr>
            <a:lvl4pPr lvl="3" rtl="0" algn="r">
              <a:spcBef>
                <a:spcPts val="0"/>
              </a:spcBef>
              <a:spcAft>
                <a:spcPts val="0"/>
              </a:spcAft>
              <a:buClr>
                <a:srgbClr val="000000"/>
              </a:buClr>
              <a:buSzPts val="3000"/>
              <a:buNone/>
              <a:defRPr>
                <a:solidFill>
                  <a:srgbClr val="000000"/>
                </a:solidFill>
              </a:defRPr>
            </a:lvl4pPr>
            <a:lvl5pPr lvl="4" rtl="0" algn="r">
              <a:spcBef>
                <a:spcPts val="0"/>
              </a:spcBef>
              <a:spcAft>
                <a:spcPts val="0"/>
              </a:spcAft>
              <a:buClr>
                <a:srgbClr val="000000"/>
              </a:buClr>
              <a:buSzPts val="3000"/>
              <a:buNone/>
              <a:defRPr>
                <a:solidFill>
                  <a:srgbClr val="000000"/>
                </a:solidFill>
              </a:defRPr>
            </a:lvl5pPr>
            <a:lvl6pPr lvl="5" rtl="0" algn="r">
              <a:spcBef>
                <a:spcPts val="0"/>
              </a:spcBef>
              <a:spcAft>
                <a:spcPts val="0"/>
              </a:spcAft>
              <a:buClr>
                <a:srgbClr val="000000"/>
              </a:buClr>
              <a:buSzPts val="3000"/>
              <a:buNone/>
              <a:defRPr>
                <a:solidFill>
                  <a:srgbClr val="000000"/>
                </a:solidFill>
              </a:defRPr>
            </a:lvl6pPr>
            <a:lvl7pPr lvl="6" rtl="0" algn="r">
              <a:spcBef>
                <a:spcPts val="0"/>
              </a:spcBef>
              <a:spcAft>
                <a:spcPts val="0"/>
              </a:spcAft>
              <a:buClr>
                <a:srgbClr val="000000"/>
              </a:buClr>
              <a:buSzPts val="3000"/>
              <a:buNone/>
              <a:defRPr>
                <a:solidFill>
                  <a:srgbClr val="000000"/>
                </a:solidFill>
              </a:defRPr>
            </a:lvl7pPr>
            <a:lvl8pPr lvl="7" rtl="0" algn="r">
              <a:spcBef>
                <a:spcPts val="0"/>
              </a:spcBef>
              <a:spcAft>
                <a:spcPts val="0"/>
              </a:spcAft>
              <a:buClr>
                <a:srgbClr val="000000"/>
              </a:buClr>
              <a:buSzPts val="3000"/>
              <a:buNone/>
              <a:defRPr>
                <a:solidFill>
                  <a:srgbClr val="000000"/>
                </a:solidFill>
              </a:defRPr>
            </a:lvl8pPr>
            <a:lvl9pPr lvl="8" rtl="0" algn="r">
              <a:spcBef>
                <a:spcPts val="0"/>
              </a:spcBef>
              <a:spcAft>
                <a:spcPts val="0"/>
              </a:spcAft>
              <a:buClr>
                <a:srgbClr val="000000"/>
              </a:buClr>
              <a:buSzPts val="3000"/>
              <a:buNone/>
              <a:defRPr>
                <a:solidFill>
                  <a:srgbClr val="000000"/>
                </a:solidFill>
              </a:defRPr>
            </a:lvl9pPr>
          </a:lstStyle>
          <a:p>
            <a:r>
              <a:t>xx%</a:t>
            </a:r>
          </a:p>
        </p:txBody>
      </p:sp>
      <p:sp>
        <p:nvSpPr>
          <p:cNvPr id="503" name="Google Shape;503;p13"/>
          <p:cNvSpPr txBox="1"/>
          <p:nvPr>
            <p:ph idx="9" type="ctrTitle"/>
          </p:nvPr>
        </p:nvSpPr>
        <p:spPr>
          <a:xfrm>
            <a:off x="5303388" y="2996356"/>
            <a:ext cx="2048700" cy="8514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1200"/>
              <a:buNone/>
              <a:defRPr b="0" sz="2000">
                <a:solidFill>
                  <a:schemeClr val="dk1"/>
                </a:solidFill>
              </a:defRPr>
            </a:lvl1pPr>
            <a:lvl2pPr lvl="1" rtl="0" algn="r">
              <a:spcBef>
                <a:spcPts val="0"/>
              </a:spcBef>
              <a:spcAft>
                <a:spcPts val="0"/>
              </a:spcAft>
              <a:buClr>
                <a:srgbClr val="000000"/>
              </a:buClr>
              <a:buSzPts val="1200"/>
              <a:buNone/>
              <a:defRPr sz="1200">
                <a:solidFill>
                  <a:srgbClr val="000000"/>
                </a:solidFill>
              </a:defRPr>
            </a:lvl2pPr>
            <a:lvl3pPr lvl="2" rtl="0" algn="r">
              <a:spcBef>
                <a:spcPts val="0"/>
              </a:spcBef>
              <a:spcAft>
                <a:spcPts val="0"/>
              </a:spcAft>
              <a:buClr>
                <a:srgbClr val="000000"/>
              </a:buClr>
              <a:buSzPts val="1200"/>
              <a:buNone/>
              <a:defRPr sz="1200">
                <a:solidFill>
                  <a:srgbClr val="000000"/>
                </a:solidFill>
              </a:defRPr>
            </a:lvl3pPr>
            <a:lvl4pPr lvl="3" rtl="0" algn="r">
              <a:spcBef>
                <a:spcPts val="0"/>
              </a:spcBef>
              <a:spcAft>
                <a:spcPts val="0"/>
              </a:spcAft>
              <a:buClr>
                <a:srgbClr val="000000"/>
              </a:buClr>
              <a:buSzPts val="1200"/>
              <a:buNone/>
              <a:defRPr sz="1200">
                <a:solidFill>
                  <a:srgbClr val="000000"/>
                </a:solidFill>
              </a:defRPr>
            </a:lvl4pPr>
            <a:lvl5pPr lvl="4" rtl="0" algn="r">
              <a:spcBef>
                <a:spcPts val="0"/>
              </a:spcBef>
              <a:spcAft>
                <a:spcPts val="0"/>
              </a:spcAft>
              <a:buClr>
                <a:srgbClr val="000000"/>
              </a:buClr>
              <a:buSzPts val="1200"/>
              <a:buNone/>
              <a:defRPr sz="1200">
                <a:solidFill>
                  <a:srgbClr val="000000"/>
                </a:solidFill>
              </a:defRPr>
            </a:lvl5pPr>
            <a:lvl6pPr lvl="5" rtl="0" algn="r">
              <a:spcBef>
                <a:spcPts val="0"/>
              </a:spcBef>
              <a:spcAft>
                <a:spcPts val="0"/>
              </a:spcAft>
              <a:buClr>
                <a:srgbClr val="000000"/>
              </a:buClr>
              <a:buSzPts val="1200"/>
              <a:buNone/>
              <a:defRPr sz="1200">
                <a:solidFill>
                  <a:srgbClr val="000000"/>
                </a:solidFill>
              </a:defRPr>
            </a:lvl6pPr>
            <a:lvl7pPr lvl="6" rtl="0" algn="r">
              <a:spcBef>
                <a:spcPts val="0"/>
              </a:spcBef>
              <a:spcAft>
                <a:spcPts val="0"/>
              </a:spcAft>
              <a:buClr>
                <a:srgbClr val="000000"/>
              </a:buClr>
              <a:buSzPts val="1200"/>
              <a:buNone/>
              <a:defRPr sz="1200">
                <a:solidFill>
                  <a:srgbClr val="000000"/>
                </a:solidFill>
              </a:defRPr>
            </a:lvl7pPr>
            <a:lvl8pPr lvl="7" rtl="0" algn="r">
              <a:spcBef>
                <a:spcPts val="0"/>
              </a:spcBef>
              <a:spcAft>
                <a:spcPts val="0"/>
              </a:spcAft>
              <a:buClr>
                <a:srgbClr val="000000"/>
              </a:buClr>
              <a:buSzPts val="1200"/>
              <a:buNone/>
              <a:defRPr sz="1200">
                <a:solidFill>
                  <a:srgbClr val="000000"/>
                </a:solidFill>
              </a:defRPr>
            </a:lvl8pPr>
            <a:lvl9pPr lvl="8" rtl="0" algn="r">
              <a:spcBef>
                <a:spcPts val="0"/>
              </a:spcBef>
              <a:spcAft>
                <a:spcPts val="0"/>
              </a:spcAft>
              <a:buClr>
                <a:srgbClr val="000000"/>
              </a:buClr>
              <a:buSzPts val="1200"/>
              <a:buNone/>
              <a:defRPr sz="1200">
                <a:solidFill>
                  <a:srgbClr val="000000"/>
                </a:solidFill>
              </a:defRPr>
            </a:lvl9pPr>
          </a:lstStyle>
          <a:p/>
        </p:txBody>
      </p:sp>
      <p:sp>
        <p:nvSpPr>
          <p:cNvPr id="504" name="Google Shape;504;p13"/>
          <p:cNvSpPr txBox="1"/>
          <p:nvPr>
            <p:ph idx="13" type="subTitle"/>
          </p:nvPr>
        </p:nvSpPr>
        <p:spPr>
          <a:xfrm>
            <a:off x="5163888" y="3696095"/>
            <a:ext cx="21882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505" name="Google Shape;505;p13"/>
          <p:cNvSpPr txBox="1"/>
          <p:nvPr>
            <p:ph hasCustomPrompt="1" idx="14" type="title"/>
          </p:nvPr>
        </p:nvSpPr>
        <p:spPr>
          <a:xfrm>
            <a:off x="7332363" y="3284295"/>
            <a:ext cx="1098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000"/>
              <a:buNone/>
              <a:defRPr/>
            </a:lvl1pPr>
            <a:lvl2pPr lvl="1" rtl="0" algn="r">
              <a:spcBef>
                <a:spcPts val="0"/>
              </a:spcBef>
              <a:spcAft>
                <a:spcPts val="0"/>
              </a:spcAft>
              <a:buClr>
                <a:srgbClr val="000000"/>
              </a:buClr>
              <a:buSzPts val="3000"/>
              <a:buNone/>
              <a:defRPr>
                <a:solidFill>
                  <a:srgbClr val="000000"/>
                </a:solidFill>
              </a:defRPr>
            </a:lvl2pPr>
            <a:lvl3pPr lvl="2" rtl="0" algn="r">
              <a:spcBef>
                <a:spcPts val="0"/>
              </a:spcBef>
              <a:spcAft>
                <a:spcPts val="0"/>
              </a:spcAft>
              <a:buClr>
                <a:srgbClr val="000000"/>
              </a:buClr>
              <a:buSzPts val="3000"/>
              <a:buNone/>
              <a:defRPr>
                <a:solidFill>
                  <a:srgbClr val="000000"/>
                </a:solidFill>
              </a:defRPr>
            </a:lvl3pPr>
            <a:lvl4pPr lvl="3" rtl="0" algn="r">
              <a:spcBef>
                <a:spcPts val="0"/>
              </a:spcBef>
              <a:spcAft>
                <a:spcPts val="0"/>
              </a:spcAft>
              <a:buClr>
                <a:srgbClr val="000000"/>
              </a:buClr>
              <a:buSzPts val="3000"/>
              <a:buNone/>
              <a:defRPr>
                <a:solidFill>
                  <a:srgbClr val="000000"/>
                </a:solidFill>
              </a:defRPr>
            </a:lvl4pPr>
            <a:lvl5pPr lvl="4" rtl="0" algn="r">
              <a:spcBef>
                <a:spcPts val="0"/>
              </a:spcBef>
              <a:spcAft>
                <a:spcPts val="0"/>
              </a:spcAft>
              <a:buClr>
                <a:srgbClr val="000000"/>
              </a:buClr>
              <a:buSzPts val="3000"/>
              <a:buNone/>
              <a:defRPr>
                <a:solidFill>
                  <a:srgbClr val="000000"/>
                </a:solidFill>
              </a:defRPr>
            </a:lvl5pPr>
            <a:lvl6pPr lvl="5" rtl="0" algn="r">
              <a:spcBef>
                <a:spcPts val="0"/>
              </a:spcBef>
              <a:spcAft>
                <a:spcPts val="0"/>
              </a:spcAft>
              <a:buClr>
                <a:srgbClr val="000000"/>
              </a:buClr>
              <a:buSzPts val="3000"/>
              <a:buNone/>
              <a:defRPr>
                <a:solidFill>
                  <a:srgbClr val="000000"/>
                </a:solidFill>
              </a:defRPr>
            </a:lvl6pPr>
            <a:lvl7pPr lvl="6" rtl="0" algn="r">
              <a:spcBef>
                <a:spcPts val="0"/>
              </a:spcBef>
              <a:spcAft>
                <a:spcPts val="0"/>
              </a:spcAft>
              <a:buClr>
                <a:srgbClr val="000000"/>
              </a:buClr>
              <a:buSzPts val="3000"/>
              <a:buNone/>
              <a:defRPr>
                <a:solidFill>
                  <a:srgbClr val="000000"/>
                </a:solidFill>
              </a:defRPr>
            </a:lvl7pPr>
            <a:lvl8pPr lvl="7" rtl="0" algn="r">
              <a:spcBef>
                <a:spcPts val="0"/>
              </a:spcBef>
              <a:spcAft>
                <a:spcPts val="0"/>
              </a:spcAft>
              <a:buClr>
                <a:srgbClr val="000000"/>
              </a:buClr>
              <a:buSzPts val="3000"/>
              <a:buNone/>
              <a:defRPr>
                <a:solidFill>
                  <a:srgbClr val="000000"/>
                </a:solidFill>
              </a:defRPr>
            </a:lvl8pPr>
            <a:lvl9pPr lvl="8" rtl="0" algn="r">
              <a:spcBef>
                <a:spcPts val="0"/>
              </a:spcBef>
              <a:spcAft>
                <a:spcPts val="0"/>
              </a:spcAft>
              <a:buClr>
                <a:srgbClr val="000000"/>
              </a:buClr>
              <a:buSzPts val="3000"/>
              <a:buNone/>
              <a:defRPr>
                <a:solidFill>
                  <a:srgbClr val="000000"/>
                </a:solidFill>
              </a:defRPr>
            </a:lvl9pPr>
          </a:lstStyle>
          <a:p>
            <a:r>
              <a:t>xx%</a:t>
            </a:r>
          </a:p>
        </p:txBody>
      </p:sp>
      <p:sp>
        <p:nvSpPr>
          <p:cNvPr id="506" name="Google Shape;506;p13"/>
          <p:cNvSpPr txBox="1"/>
          <p:nvPr>
            <p:ph idx="15"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07" name="Google Shape;507;p13"/>
          <p:cNvCxnSpPr/>
          <p:nvPr/>
        </p:nvCxnSpPr>
        <p:spPr>
          <a:xfrm rot="10800000">
            <a:off x="-457200" y="1867450"/>
            <a:ext cx="1609800" cy="3819600"/>
          </a:xfrm>
          <a:prstGeom prst="straightConnector1">
            <a:avLst/>
          </a:prstGeom>
          <a:noFill/>
          <a:ln cap="flat" cmpd="sng" w="9525">
            <a:solidFill>
              <a:srgbClr val="FFD966"/>
            </a:solidFill>
            <a:prstDash val="solid"/>
            <a:round/>
            <a:headEnd len="med" w="med" type="none"/>
            <a:tailEnd len="med" w="med" type="none"/>
          </a:ln>
        </p:spPr>
      </p:cxnSp>
      <p:grpSp>
        <p:nvGrpSpPr>
          <p:cNvPr id="508" name="Google Shape;508;p13"/>
          <p:cNvGrpSpPr/>
          <p:nvPr/>
        </p:nvGrpSpPr>
        <p:grpSpPr>
          <a:xfrm rot="5400000">
            <a:off x="7715707" y="-16033"/>
            <a:ext cx="58051" cy="1358521"/>
            <a:chOff x="550455" y="1794369"/>
            <a:chExt cx="27314" cy="639214"/>
          </a:xfrm>
        </p:grpSpPr>
        <p:sp>
          <p:nvSpPr>
            <p:cNvPr id="509" name="Google Shape;509;p13"/>
            <p:cNvSpPr/>
            <p:nvPr/>
          </p:nvSpPr>
          <p:spPr>
            <a:xfrm>
              <a:off x="550455" y="1794369"/>
              <a:ext cx="27314" cy="23174"/>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3"/>
            <p:cNvSpPr/>
            <p:nvPr/>
          </p:nvSpPr>
          <p:spPr>
            <a:xfrm>
              <a:off x="550455" y="1917592"/>
              <a:ext cx="27314" cy="23189"/>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3"/>
            <p:cNvSpPr/>
            <p:nvPr/>
          </p:nvSpPr>
          <p:spPr>
            <a:xfrm>
              <a:off x="550455" y="2040638"/>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550455" y="2163875"/>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550455" y="2287112"/>
              <a:ext cx="27314" cy="23233"/>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550455" y="2410335"/>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 Design">
  <p:cSld name="TITLE_ONLY_1_1">
    <p:spTree>
      <p:nvGrpSpPr>
        <p:cNvPr id="515" name="Shape 515"/>
        <p:cNvGrpSpPr/>
        <p:nvPr/>
      </p:nvGrpSpPr>
      <p:grpSpPr>
        <a:xfrm>
          <a:off x="0" y="0"/>
          <a:ext cx="0" cy="0"/>
          <a:chOff x="0" y="0"/>
          <a:chExt cx="0" cy="0"/>
        </a:xfrm>
      </p:grpSpPr>
      <p:sp>
        <p:nvSpPr>
          <p:cNvPr id="516" name="Google Shape;516;p1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17" name="Google Shape;517;p14"/>
          <p:cNvGrpSpPr/>
          <p:nvPr/>
        </p:nvGrpSpPr>
        <p:grpSpPr>
          <a:xfrm rot="5400000">
            <a:off x="6940166" y="-1658366"/>
            <a:ext cx="1938979" cy="2457775"/>
            <a:chOff x="304776" y="1055181"/>
            <a:chExt cx="1378977" cy="1747937"/>
          </a:xfrm>
        </p:grpSpPr>
        <p:sp>
          <p:nvSpPr>
            <p:cNvPr id="518" name="Google Shape;518;p14"/>
            <p:cNvSpPr/>
            <p:nvPr/>
          </p:nvSpPr>
          <p:spPr>
            <a:xfrm>
              <a:off x="304776" y="1055181"/>
              <a:ext cx="27108" cy="23277"/>
            </a:xfrm>
            <a:custGeom>
              <a:rect b="b" l="l" r="r" t="t"/>
              <a:pathLst>
                <a:path extrusionOk="0" h="1580" w="184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427616" y="1055181"/>
              <a:ext cx="27123" cy="23277"/>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4"/>
            <p:cNvSpPr/>
            <p:nvPr/>
          </p:nvSpPr>
          <p:spPr>
            <a:xfrm>
              <a:off x="550455" y="1055181"/>
              <a:ext cx="27314" cy="23277"/>
            </a:xfrm>
            <a:custGeom>
              <a:rect b="b" l="l" r="r" t="t"/>
              <a:pathLst>
                <a:path extrusionOk="0" h="1580" w="1854">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4"/>
            <p:cNvSpPr/>
            <p:nvPr/>
          </p:nvSpPr>
          <p:spPr>
            <a:xfrm>
              <a:off x="673501" y="1055181"/>
              <a:ext cx="27108" cy="23277"/>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4"/>
            <p:cNvSpPr/>
            <p:nvPr/>
          </p:nvSpPr>
          <p:spPr>
            <a:xfrm>
              <a:off x="796341" y="1055181"/>
              <a:ext cx="27123" cy="23277"/>
            </a:xfrm>
            <a:custGeom>
              <a:rect b="b" l="l" r="r" t="t"/>
              <a:pathLst>
                <a:path extrusionOk="0" h="1580" w="1841">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4"/>
            <p:cNvSpPr/>
            <p:nvPr/>
          </p:nvSpPr>
          <p:spPr>
            <a:xfrm>
              <a:off x="919180" y="1055181"/>
              <a:ext cx="27123" cy="23277"/>
            </a:xfrm>
            <a:custGeom>
              <a:rect b="b" l="l" r="r" t="t"/>
              <a:pathLst>
                <a:path extrusionOk="0" h="1580" w="1841">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4"/>
            <p:cNvSpPr/>
            <p:nvPr/>
          </p:nvSpPr>
          <p:spPr>
            <a:xfrm>
              <a:off x="1042226" y="1055181"/>
              <a:ext cx="27108" cy="23277"/>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4"/>
            <p:cNvSpPr/>
            <p:nvPr/>
          </p:nvSpPr>
          <p:spPr>
            <a:xfrm>
              <a:off x="1165066" y="1055181"/>
              <a:ext cx="27123" cy="23277"/>
            </a:xfrm>
            <a:custGeom>
              <a:rect b="b" l="l" r="r" t="t"/>
              <a:pathLst>
                <a:path extrusionOk="0" h="1580" w="1841">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4"/>
            <p:cNvSpPr/>
            <p:nvPr/>
          </p:nvSpPr>
          <p:spPr>
            <a:xfrm>
              <a:off x="1287905" y="1055181"/>
              <a:ext cx="27123" cy="23277"/>
            </a:xfrm>
            <a:custGeom>
              <a:rect b="b" l="l" r="r" t="t"/>
              <a:pathLst>
                <a:path extrusionOk="0" h="1580" w="1841">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4"/>
            <p:cNvSpPr/>
            <p:nvPr/>
          </p:nvSpPr>
          <p:spPr>
            <a:xfrm>
              <a:off x="1410745" y="1055181"/>
              <a:ext cx="27123" cy="23277"/>
            </a:xfrm>
            <a:custGeom>
              <a:rect b="b" l="l" r="r" t="t"/>
              <a:pathLst>
                <a:path extrusionOk="0" h="1580" w="1841">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4"/>
            <p:cNvSpPr/>
            <p:nvPr/>
          </p:nvSpPr>
          <p:spPr>
            <a:xfrm>
              <a:off x="1533599" y="1055181"/>
              <a:ext cx="27314" cy="23277"/>
            </a:xfrm>
            <a:custGeom>
              <a:rect b="b" l="l" r="r" t="t"/>
              <a:pathLst>
                <a:path extrusionOk="0" h="1580" w="1854">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4"/>
            <p:cNvSpPr/>
            <p:nvPr/>
          </p:nvSpPr>
          <p:spPr>
            <a:xfrm>
              <a:off x="1656630" y="1055181"/>
              <a:ext cx="27123" cy="23277"/>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
            <p:cNvSpPr/>
            <p:nvPr/>
          </p:nvSpPr>
          <p:spPr>
            <a:xfrm>
              <a:off x="304776" y="1178403"/>
              <a:ext cx="27108" cy="23174"/>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4"/>
            <p:cNvSpPr/>
            <p:nvPr/>
          </p:nvSpPr>
          <p:spPr>
            <a:xfrm>
              <a:off x="427616" y="1178403"/>
              <a:ext cx="27123" cy="23174"/>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a:off x="550455" y="1178403"/>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4"/>
            <p:cNvSpPr/>
            <p:nvPr/>
          </p:nvSpPr>
          <p:spPr>
            <a:xfrm>
              <a:off x="673501" y="1178403"/>
              <a:ext cx="27108" cy="23248"/>
            </a:xfrm>
            <a:custGeom>
              <a:rect b="b" l="l" r="r" t="t"/>
              <a:pathLst>
                <a:path extrusionOk="0" h="1578" w="184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4"/>
            <p:cNvSpPr/>
            <p:nvPr/>
          </p:nvSpPr>
          <p:spPr>
            <a:xfrm>
              <a:off x="796341" y="1178403"/>
              <a:ext cx="27123" cy="23174"/>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919180" y="1178403"/>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4"/>
            <p:cNvSpPr/>
            <p:nvPr/>
          </p:nvSpPr>
          <p:spPr>
            <a:xfrm>
              <a:off x="1042226" y="1178403"/>
              <a:ext cx="27108" cy="23174"/>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
            <p:cNvSpPr/>
            <p:nvPr/>
          </p:nvSpPr>
          <p:spPr>
            <a:xfrm>
              <a:off x="1165066" y="1178403"/>
              <a:ext cx="27123" cy="23174"/>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1287905" y="1178403"/>
              <a:ext cx="27123" cy="23174"/>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1410745" y="1178403"/>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a:off x="1533644" y="1178403"/>
              <a:ext cx="27270" cy="23174"/>
            </a:xfrm>
            <a:custGeom>
              <a:rect b="b" l="l" r="r" t="t"/>
              <a:pathLst>
                <a:path extrusionOk="0" h="1573" w="1851">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4"/>
            <p:cNvSpPr/>
            <p:nvPr/>
          </p:nvSpPr>
          <p:spPr>
            <a:xfrm>
              <a:off x="1656630" y="1178403"/>
              <a:ext cx="27123" cy="23248"/>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4"/>
            <p:cNvSpPr/>
            <p:nvPr/>
          </p:nvSpPr>
          <p:spPr>
            <a:xfrm>
              <a:off x="304776" y="1301626"/>
              <a:ext cx="27108" cy="23189"/>
            </a:xfrm>
            <a:custGeom>
              <a:rect b="b" l="l" r="r" t="t"/>
              <a:pathLst>
                <a:path extrusionOk="0" h="1574" w="184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4"/>
            <p:cNvSpPr/>
            <p:nvPr/>
          </p:nvSpPr>
          <p:spPr>
            <a:xfrm>
              <a:off x="427616" y="1301626"/>
              <a:ext cx="27123" cy="23189"/>
            </a:xfrm>
            <a:custGeom>
              <a:rect b="b" l="l" r="r" t="t"/>
              <a:pathLst>
                <a:path extrusionOk="0" h="1574" w="1841">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4"/>
            <p:cNvSpPr/>
            <p:nvPr/>
          </p:nvSpPr>
          <p:spPr>
            <a:xfrm>
              <a:off x="550455" y="1301626"/>
              <a:ext cx="27314" cy="23189"/>
            </a:xfrm>
            <a:custGeom>
              <a:rect b="b" l="l" r="r" t="t"/>
              <a:pathLst>
                <a:path extrusionOk="0" h="1574" w="1854">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4"/>
            <p:cNvSpPr/>
            <p:nvPr/>
          </p:nvSpPr>
          <p:spPr>
            <a:xfrm>
              <a:off x="673545" y="1301626"/>
              <a:ext cx="27064" cy="23189"/>
            </a:xfrm>
            <a:custGeom>
              <a:rect b="b" l="l" r="r" t="t"/>
              <a:pathLst>
                <a:path extrusionOk="0" h="1574" w="1837">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4"/>
            <p:cNvSpPr/>
            <p:nvPr/>
          </p:nvSpPr>
          <p:spPr>
            <a:xfrm>
              <a:off x="796341" y="1301626"/>
              <a:ext cx="27123" cy="23189"/>
            </a:xfrm>
            <a:custGeom>
              <a:rect b="b" l="l" r="r" t="t"/>
              <a:pathLst>
                <a:path extrusionOk="0" h="1574" w="1841">
                  <a:moveTo>
                    <a:pt x="1083" y="1"/>
                  </a:moveTo>
                  <a:cubicBezTo>
                    <a:pt x="1075" y="1"/>
                    <a:pt x="1067" y="1"/>
                    <a:pt x="1059" y="1"/>
                  </a:cubicBezTo>
                  <a:cubicBezTo>
                    <a:pt x="358" y="1"/>
                    <a:pt x="0"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4"/>
            <p:cNvSpPr/>
            <p:nvPr/>
          </p:nvSpPr>
          <p:spPr>
            <a:xfrm>
              <a:off x="919180" y="1301626"/>
              <a:ext cx="27123" cy="23189"/>
            </a:xfrm>
            <a:custGeom>
              <a:rect b="b" l="l" r="r" t="t"/>
              <a:pathLst>
                <a:path extrusionOk="0" h="1574" w="1841">
                  <a:moveTo>
                    <a:pt x="1083" y="1"/>
                  </a:moveTo>
                  <a:cubicBezTo>
                    <a:pt x="1075" y="1"/>
                    <a:pt x="1067" y="1"/>
                    <a:pt x="1060"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4"/>
            <p:cNvSpPr/>
            <p:nvPr/>
          </p:nvSpPr>
          <p:spPr>
            <a:xfrm>
              <a:off x="1042226" y="1301626"/>
              <a:ext cx="27108" cy="23189"/>
            </a:xfrm>
            <a:custGeom>
              <a:rect b="b" l="l" r="r" t="t"/>
              <a:pathLst>
                <a:path extrusionOk="0" h="1574" w="1840">
                  <a:moveTo>
                    <a:pt x="1069" y="1"/>
                  </a:moveTo>
                  <a:cubicBezTo>
                    <a:pt x="1061" y="1"/>
                    <a:pt x="1054" y="1"/>
                    <a:pt x="1046" y="1"/>
                  </a:cubicBezTo>
                  <a:cubicBezTo>
                    <a:pt x="344" y="1"/>
                    <a:pt x="0" y="848"/>
                    <a:pt x="490" y="1338"/>
                  </a:cubicBezTo>
                  <a:cubicBezTo>
                    <a:pt x="648" y="1501"/>
                    <a:pt x="846" y="1574"/>
                    <a:pt x="1040" y="1574"/>
                  </a:cubicBezTo>
                  <a:cubicBezTo>
                    <a:pt x="1446"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4"/>
            <p:cNvSpPr/>
            <p:nvPr/>
          </p:nvSpPr>
          <p:spPr>
            <a:xfrm>
              <a:off x="1165066" y="1301626"/>
              <a:ext cx="27123" cy="23189"/>
            </a:xfrm>
            <a:custGeom>
              <a:rect b="b" l="l" r="r" t="t"/>
              <a:pathLst>
                <a:path extrusionOk="0" h="1574" w="1841">
                  <a:moveTo>
                    <a:pt x="1069" y="1"/>
                  </a:moveTo>
                  <a:cubicBezTo>
                    <a:pt x="1062" y="1"/>
                    <a:pt x="1054" y="1"/>
                    <a:pt x="1046" y="1"/>
                  </a:cubicBezTo>
                  <a:cubicBezTo>
                    <a:pt x="345" y="1"/>
                    <a:pt x="0" y="848"/>
                    <a:pt x="490" y="1338"/>
                  </a:cubicBezTo>
                  <a:cubicBezTo>
                    <a:pt x="653" y="1501"/>
                    <a:pt x="852" y="1574"/>
                    <a:pt x="1046" y="1574"/>
                  </a:cubicBezTo>
                  <a:cubicBezTo>
                    <a:pt x="1453" y="1574"/>
                    <a:pt x="1840" y="1257"/>
                    <a:pt x="1840" y="782"/>
                  </a:cubicBezTo>
                  <a:cubicBezTo>
                    <a:pt x="1840" y="353"/>
                    <a:pt x="1496"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4"/>
            <p:cNvSpPr/>
            <p:nvPr/>
          </p:nvSpPr>
          <p:spPr>
            <a:xfrm>
              <a:off x="1287905" y="1301626"/>
              <a:ext cx="27123" cy="23189"/>
            </a:xfrm>
            <a:custGeom>
              <a:rect b="b" l="l" r="r" t="t"/>
              <a:pathLst>
                <a:path extrusionOk="0" h="1574" w="1841">
                  <a:moveTo>
                    <a:pt x="1083" y="1"/>
                  </a:moveTo>
                  <a:cubicBezTo>
                    <a:pt x="1075" y="1"/>
                    <a:pt x="1067" y="1"/>
                    <a:pt x="1059"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4"/>
            <p:cNvSpPr/>
            <p:nvPr/>
          </p:nvSpPr>
          <p:spPr>
            <a:xfrm>
              <a:off x="1410745" y="1301626"/>
              <a:ext cx="27123" cy="23189"/>
            </a:xfrm>
            <a:custGeom>
              <a:rect b="b" l="l" r="r" t="t"/>
              <a:pathLst>
                <a:path extrusionOk="0" h="1574" w="1841">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4"/>
            <p:cNvSpPr/>
            <p:nvPr/>
          </p:nvSpPr>
          <p:spPr>
            <a:xfrm>
              <a:off x="1533599" y="1301641"/>
              <a:ext cx="27314" cy="23174"/>
            </a:xfrm>
            <a:custGeom>
              <a:rect b="b" l="l" r="r" t="t"/>
              <a:pathLst>
                <a:path extrusionOk="0" h="1573" w="1854">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4"/>
            <p:cNvSpPr/>
            <p:nvPr/>
          </p:nvSpPr>
          <p:spPr>
            <a:xfrm>
              <a:off x="1656689" y="1301626"/>
              <a:ext cx="27064" cy="23189"/>
            </a:xfrm>
            <a:custGeom>
              <a:rect b="b" l="l" r="r" t="t"/>
              <a:pathLst>
                <a:path extrusionOk="0" h="1574" w="1837">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4"/>
            <p:cNvSpPr/>
            <p:nvPr/>
          </p:nvSpPr>
          <p:spPr>
            <a:xfrm>
              <a:off x="304776" y="1424672"/>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4"/>
            <p:cNvSpPr/>
            <p:nvPr/>
          </p:nvSpPr>
          <p:spPr>
            <a:xfrm>
              <a:off x="427616" y="1424672"/>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4"/>
            <p:cNvSpPr/>
            <p:nvPr/>
          </p:nvSpPr>
          <p:spPr>
            <a:xfrm>
              <a:off x="550455" y="1424672"/>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4"/>
            <p:cNvSpPr/>
            <p:nvPr/>
          </p:nvSpPr>
          <p:spPr>
            <a:xfrm>
              <a:off x="673310" y="1424672"/>
              <a:ext cx="27299" cy="23380"/>
            </a:xfrm>
            <a:custGeom>
              <a:rect b="b" l="l" r="r" t="t"/>
              <a:pathLst>
                <a:path extrusionOk="0" h="1587" w="1853">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p:nvPr/>
          </p:nvSpPr>
          <p:spPr>
            <a:xfrm>
              <a:off x="796341" y="1424672"/>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4"/>
            <p:cNvSpPr/>
            <p:nvPr/>
          </p:nvSpPr>
          <p:spPr>
            <a:xfrm>
              <a:off x="919180" y="1424672"/>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p:nvPr/>
          </p:nvSpPr>
          <p:spPr>
            <a:xfrm>
              <a:off x="1042226" y="1424672"/>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4"/>
            <p:cNvSpPr/>
            <p:nvPr/>
          </p:nvSpPr>
          <p:spPr>
            <a:xfrm>
              <a:off x="1165066" y="1424672"/>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4"/>
            <p:cNvSpPr/>
            <p:nvPr/>
          </p:nvSpPr>
          <p:spPr>
            <a:xfrm>
              <a:off x="1287905" y="1424672"/>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4"/>
            <p:cNvSpPr/>
            <p:nvPr/>
          </p:nvSpPr>
          <p:spPr>
            <a:xfrm>
              <a:off x="1410745" y="1424672"/>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4"/>
            <p:cNvSpPr/>
            <p:nvPr/>
          </p:nvSpPr>
          <p:spPr>
            <a:xfrm>
              <a:off x="1533599" y="1424672"/>
              <a:ext cx="27314" cy="23380"/>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4"/>
            <p:cNvSpPr/>
            <p:nvPr/>
          </p:nvSpPr>
          <p:spPr>
            <a:xfrm>
              <a:off x="1656630" y="1424672"/>
              <a:ext cx="27123" cy="23380"/>
            </a:xfrm>
            <a:custGeom>
              <a:rect b="b" l="l" r="r" t="t"/>
              <a:pathLst>
                <a:path extrusionOk="0" h="1587" w="1841">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4"/>
            <p:cNvSpPr/>
            <p:nvPr/>
          </p:nvSpPr>
          <p:spPr>
            <a:xfrm>
              <a:off x="304776" y="1547909"/>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4"/>
            <p:cNvSpPr/>
            <p:nvPr/>
          </p:nvSpPr>
          <p:spPr>
            <a:xfrm>
              <a:off x="427616" y="1547909"/>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4"/>
            <p:cNvSpPr/>
            <p:nvPr/>
          </p:nvSpPr>
          <p:spPr>
            <a:xfrm>
              <a:off x="550455" y="1547909"/>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4"/>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4"/>
            <p:cNvSpPr/>
            <p:nvPr/>
          </p:nvSpPr>
          <p:spPr>
            <a:xfrm>
              <a:off x="673310" y="1547909"/>
              <a:ext cx="27299" cy="23366"/>
            </a:xfrm>
            <a:custGeom>
              <a:rect b="b" l="l" r="r" t="t"/>
              <a:pathLst>
                <a:path extrusionOk="0" h="1586" w="1853">
                  <a:moveTo>
                    <a:pt x="1059" y="0"/>
                  </a:moveTo>
                  <a:cubicBezTo>
                    <a:pt x="357" y="0"/>
                    <a:pt x="0" y="847"/>
                    <a:pt x="503" y="1350"/>
                  </a:cubicBezTo>
                  <a:cubicBezTo>
                    <a:pt x="666" y="1513"/>
                    <a:pt x="865" y="1586"/>
                    <a:pt x="1059" y="1586"/>
                  </a:cubicBezTo>
                  <a:cubicBezTo>
                    <a:pt x="1466" y="1586"/>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4"/>
            <p:cNvSpPr/>
            <p:nvPr/>
          </p:nvSpPr>
          <p:spPr>
            <a:xfrm>
              <a:off x="796341" y="1547909"/>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4"/>
            <p:cNvSpPr/>
            <p:nvPr/>
          </p:nvSpPr>
          <p:spPr>
            <a:xfrm>
              <a:off x="919180" y="1547909"/>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4"/>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
            <p:cNvSpPr/>
            <p:nvPr/>
          </p:nvSpPr>
          <p:spPr>
            <a:xfrm>
              <a:off x="1042226" y="1547909"/>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4"/>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4"/>
            <p:cNvSpPr/>
            <p:nvPr/>
          </p:nvSpPr>
          <p:spPr>
            <a:xfrm>
              <a:off x="1165066" y="1547909"/>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4"/>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4"/>
            <p:cNvSpPr/>
            <p:nvPr/>
          </p:nvSpPr>
          <p:spPr>
            <a:xfrm>
              <a:off x="1287905" y="1547909"/>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4"/>
            <p:cNvSpPr/>
            <p:nvPr/>
          </p:nvSpPr>
          <p:spPr>
            <a:xfrm>
              <a:off x="1410745" y="1547909"/>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4"/>
            <p:cNvSpPr/>
            <p:nvPr/>
          </p:nvSpPr>
          <p:spPr>
            <a:xfrm>
              <a:off x="1533599" y="1547909"/>
              <a:ext cx="27314" cy="23277"/>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4"/>
            <p:cNvSpPr/>
            <p:nvPr/>
          </p:nvSpPr>
          <p:spPr>
            <a:xfrm>
              <a:off x="1656630" y="1547909"/>
              <a:ext cx="27123" cy="23366"/>
            </a:xfrm>
            <a:custGeom>
              <a:rect b="b" l="l" r="r" t="t"/>
              <a:pathLst>
                <a:path extrusionOk="0" h="1586" w="1841">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4"/>
            <p:cNvSpPr/>
            <p:nvPr/>
          </p:nvSpPr>
          <p:spPr>
            <a:xfrm>
              <a:off x="304776" y="1671147"/>
              <a:ext cx="27108" cy="23174"/>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4"/>
            <p:cNvSpPr/>
            <p:nvPr/>
          </p:nvSpPr>
          <p:spPr>
            <a:xfrm>
              <a:off x="427616" y="1671147"/>
              <a:ext cx="27123" cy="23174"/>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4"/>
            <p:cNvSpPr/>
            <p:nvPr/>
          </p:nvSpPr>
          <p:spPr>
            <a:xfrm>
              <a:off x="550455" y="1671147"/>
              <a:ext cx="27314" cy="23277"/>
            </a:xfrm>
            <a:custGeom>
              <a:rect b="b" l="l" r="r" t="t"/>
              <a:pathLst>
                <a:path extrusionOk="0" h="1580" w="1854">
                  <a:moveTo>
                    <a:pt x="1060" y="0"/>
                  </a:moveTo>
                  <a:cubicBezTo>
                    <a:pt x="358" y="0"/>
                    <a:pt x="1" y="847"/>
                    <a:pt x="504" y="1350"/>
                  </a:cubicBezTo>
                  <a:cubicBezTo>
                    <a:pt x="666" y="1508"/>
                    <a:pt x="864" y="1579"/>
                    <a:pt x="1058" y="1579"/>
                  </a:cubicBezTo>
                  <a:cubicBezTo>
                    <a:pt x="1465" y="1579"/>
                    <a:pt x="1854" y="1265"/>
                    <a:pt x="1854" y="781"/>
                  </a:cubicBezTo>
                  <a:cubicBezTo>
                    <a:pt x="1854"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4"/>
            <p:cNvSpPr/>
            <p:nvPr/>
          </p:nvSpPr>
          <p:spPr>
            <a:xfrm>
              <a:off x="673310" y="1671147"/>
              <a:ext cx="27299" cy="23277"/>
            </a:xfrm>
            <a:custGeom>
              <a:rect b="b" l="l" r="r" t="t"/>
              <a:pathLst>
                <a:path extrusionOk="0" h="1580" w="1853">
                  <a:moveTo>
                    <a:pt x="1059" y="0"/>
                  </a:moveTo>
                  <a:cubicBezTo>
                    <a:pt x="357" y="0"/>
                    <a:pt x="0" y="847"/>
                    <a:pt x="503" y="1350"/>
                  </a:cubicBezTo>
                  <a:cubicBezTo>
                    <a:pt x="665" y="1508"/>
                    <a:pt x="863" y="1579"/>
                    <a:pt x="1057" y="1579"/>
                  </a:cubicBezTo>
                  <a:cubicBezTo>
                    <a:pt x="1464" y="1579"/>
                    <a:pt x="1853" y="1265"/>
                    <a:pt x="1853" y="781"/>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4"/>
            <p:cNvSpPr/>
            <p:nvPr/>
          </p:nvSpPr>
          <p:spPr>
            <a:xfrm>
              <a:off x="796341" y="1671147"/>
              <a:ext cx="27123" cy="23174"/>
            </a:xfrm>
            <a:custGeom>
              <a:rect b="b" l="l" r="r" t="t"/>
              <a:pathLst>
                <a:path extrusionOk="0" h="1573" w="1841">
                  <a:moveTo>
                    <a:pt x="1059" y="0"/>
                  </a:moveTo>
                  <a:cubicBezTo>
                    <a:pt x="358" y="0"/>
                    <a:pt x="0" y="847"/>
                    <a:pt x="503"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4"/>
            <p:cNvSpPr/>
            <p:nvPr/>
          </p:nvSpPr>
          <p:spPr>
            <a:xfrm>
              <a:off x="919180" y="1671147"/>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0" y="1255"/>
                    <a:pt x="1840" y="781"/>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4"/>
            <p:cNvSpPr/>
            <p:nvPr/>
          </p:nvSpPr>
          <p:spPr>
            <a:xfrm>
              <a:off x="1042226" y="1671147"/>
              <a:ext cx="27108" cy="23174"/>
            </a:xfrm>
            <a:custGeom>
              <a:rect b="b" l="l" r="r" t="t"/>
              <a:pathLst>
                <a:path extrusionOk="0" h="1573" w="1840">
                  <a:moveTo>
                    <a:pt x="1046" y="0"/>
                  </a:moveTo>
                  <a:cubicBezTo>
                    <a:pt x="344"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4"/>
            <p:cNvSpPr/>
            <p:nvPr/>
          </p:nvSpPr>
          <p:spPr>
            <a:xfrm>
              <a:off x="1165066" y="1671147"/>
              <a:ext cx="27123" cy="23174"/>
            </a:xfrm>
            <a:custGeom>
              <a:rect b="b" l="l" r="r" t="t"/>
              <a:pathLst>
                <a:path extrusionOk="0" h="1573" w="1841">
                  <a:moveTo>
                    <a:pt x="1046" y="0"/>
                  </a:moveTo>
                  <a:cubicBezTo>
                    <a:pt x="345"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4"/>
            <p:cNvSpPr/>
            <p:nvPr/>
          </p:nvSpPr>
          <p:spPr>
            <a:xfrm>
              <a:off x="1287905" y="1671147"/>
              <a:ext cx="27123" cy="23174"/>
            </a:xfrm>
            <a:custGeom>
              <a:rect b="b" l="l" r="r" t="t"/>
              <a:pathLst>
                <a:path extrusionOk="0" h="1573" w="1841">
                  <a:moveTo>
                    <a:pt x="1059" y="0"/>
                  </a:moveTo>
                  <a:cubicBezTo>
                    <a:pt x="358" y="0"/>
                    <a:pt x="1" y="847"/>
                    <a:pt x="504"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4"/>
            <p:cNvSpPr/>
            <p:nvPr/>
          </p:nvSpPr>
          <p:spPr>
            <a:xfrm>
              <a:off x="1410745" y="1671147"/>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4"/>
            <p:cNvSpPr/>
            <p:nvPr/>
          </p:nvSpPr>
          <p:spPr>
            <a:xfrm>
              <a:off x="1533599" y="1671147"/>
              <a:ext cx="27314" cy="23277"/>
            </a:xfrm>
            <a:custGeom>
              <a:rect b="b" l="l" r="r" t="t"/>
              <a:pathLst>
                <a:path extrusionOk="0" h="1580" w="1854">
                  <a:moveTo>
                    <a:pt x="1059" y="0"/>
                  </a:moveTo>
                  <a:cubicBezTo>
                    <a:pt x="357" y="0"/>
                    <a:pt x="0" y="847"/>
                    <a:pt x="503" y="1350"/>
                  </a:cubicBezTo>
                  <a:cubicBezTo>
                    <a:pt x="665" y="1508"/>
                    <a:pt x="863" y="1579"/>
                    <a:pt x="1057" y="1579"/>
                  </a:cubicBezTo>
                  <a:cubicBezTo>
                    <a:pt x="1464" y="1579"/>
                    <a:pt x="1853" y="1265"/>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4"/>
            <p:cNvSpPr/>
            <p:nvPr/>
          </p:nvSpPr>
          <p:spPr>
            <a:xfrm>
              <a:off x="1656630" y="1671147"/>
              <a:ext cx="27123" cy="23277"/>
            </a:xfrm>
            <a:custGeom>
              <a:rect b="b" l="l" r="r" t="t"/>
              <a:pathLst>
                <a:path extrusionOk="0" h="1580" w="1841">
                  <a:moveTo>
                    <a:pt x="1059" y="0"/>
                  </a:moveTo>
                  <a:cubicBezTo>
                    <a:pt x="345" y="0"/>
                    <a:pt x="1" y="847"/>
                    <a:pt x="490" y="1350"/>
                  </a:cubicBezTo>
                  <a:cubicBezTo>
                    <a:pt x="653" y="1508"/>
                    <a:pt x="851" y="1579"/>
                    <a:pt x="1044" y="1579"/>
                  </a:cubicBezTo>
                  <a:cubicBezTo>
                    <a:pt x="1452" y="1579"/>
                    <a:pt x="1840" y="126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4"/>
            <p:cNvSpPr/>
            <p:nvPr/>
          </p:nvSpPr>
          <p:spPr>
            <a:xfrm>
              <a:off x="304776" y="1794369"/>
              <a:ext cx="27108" cy="23174"/>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4"/>
            <p:cNvSpPr/>
            <p:nvPr/>
          </p:nvSpPr>
          <p:spPr>
            <a:xfrm>
              <a:off x="427616" y="1794369"/>
              <a:ext cx="27123" cy="23174"/>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4"/>
            <p:cNvSpPr/>
            <p:nvPr/>
          </p:nvSpPr>
          <p:spPr>
            <a:xfrm>
              <a:off x="550455" y="1794369"/>
              <a:ext cx="27314" cy="23174"/>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4"/>
            <p:cNvSpPr/>
            <p:nvPr/>
          </p:nvSpPr>
          <p:spPr>
            <a:xfrm>
              <a:off x="673354" y="1794369"/>
              <a:ext cx="27255" cy="23174"/>
            </a:xfrm>
            <a:custGeom>
              <a:rect b="b" l="l" r="r" t="t"/>
              <a:pathLst>
                <a:path extrusionOk="0" h="1573" w="185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4"/>
            <p:cNvSpPr/>
            <p:nvPr/>
          </p:nvSpPr>
          <p:spPr>
            <a:xfrm>
              <a:off x="796341" y="1794369"/>
              <a:ext cx="27123" cy="23174"/>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4"/>
            <p:cNvSpPr/>
            <p:nvPr/>
          </p:nvSpPr>
          <p:spPr>
            <a:xfrm>
              <a:off x="919180" y="1794369"/>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4"/>
            <p:cNvSpPr/>
            <p:nvPr/>
          </p:nvSpPr>
          <p:spPr>
            <a:xfrm>
              <a:off x="1042226" y="1794369"/>
              <a:ext cx="27108" cy="23174"/>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4"/>
            <p:cNvSpPr/>
            <p:nvPr/>
          </p:nvSpPr>
          <p:spPr>
            <a:xfrm>
              <a:off x="1165066" y="1794369"/>
              <a:ext cx="27123" cy="23174"/>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4"/>
            <p:cNvSpPr/>
            <p:nvPr/>
          </p:nvSpPr>
          <p:spPr>
            <a:xfrm>
              <a:off x="1287905" y="1794369"/>
              <a:ext cx="27123" cy="23174"/>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4"/>
            <p:cNvSpPr/>
            <p:nvPr/>
          </p:nvSpPr>
          <p:spPr>
            <a:xfrm>
              <a:off x="1410745" y="1794369"/>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4"/>
            <p:cNvSpPr/>
            <p:nvPr/>
          </p:nvSpPr>
          <p:spPr>
            <a:xfrm>
              <a:off x="1533599" y="1794369"/>
              <a:ext cx="27314" cy="23174"/>
            </a:xfrm>
            <a:custGeom>
              <a:rect b="b" l="l" r="r" t="t"/>
              <a:pathLst>
                <a:path extrusionOk="0" h="1573" w="1854">
                  <a:moveTo>
                    <a:pt x="1059" y="1"/>
                  </a:moveTo>
                  <a:cubicBezTo>
                    <a:pt x="357" y="1"/>
                    <a:pt x="0" y="848"/>
                    <a:pt x="503" y="1337"/>
                  </a:cubicBezTo>
                  <a:cubicBezTo>
                    <a:pt x="666" y="1500"/>
                    <a:pt x="865" y="1573"/>
                    <a:pt x="1059" y="1573"/>
                  </a:cubicBezTo>
                  <a:cubicBezTo>
                    <a:pt x="1466" y="1573"/>
                    <a:pt x="1853" y="1256"/>
                    <a:pt x="1853" y="782"/>
                  </a:cubicBezTo>
                  <a:cubicBezTo>
                    <a:pt x="1853"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4"/>
            <p:cNvSpPr/>
            <p:nvPr/>
          </p:nvSpPr>
          <p:spPr>
            <a:xfrm>
              <a:off x="1656689" y="1794369"/>
              <a:ext cx="27064" cy="23174"/>
            </a:xfrm>
            <a:custGeom>
              <a:rect b="b" l="l" r="r" t="t"/>
              <a:pathLst>
                <a:path extrusionOk="0" h="1573" w="1837">
                  <a:moveTo>
                    <a:pt x="1039" y="1"/>
                  </a:moveTo>
                  <a:cubicBezTo>
                    <a:pt x="336" y="1"/>
                    <a:pt x="0" y="851"/>
                    <a:pt x="486" y="1337"/>
                  </a:cubicBezTo>
                  <a:cubicBezTo>
                    <a:pt x="649" y="1500"/>
                    <a:pt x="848" y="1573"/>
                    <a:pt x="1043" y="1573"/>
                  </a:cubicBezTo>
                  <a:cubicBezTo>
                    <a:pt x="1449" y="1573"/>
                    <a:pt x="1836" y="1256"/>
                    <a:pt x="1836" y="782"/>
                  </a:cubicBezTo>
                  <a:cubicBezTo>
                    <a:pt x="1836" y="345"/>
                    <a:pt x="1479" y="1"/>
                    <a:pt x="1055" y="1"/>
                  </a:cubicBezTo>
                  <a:cubicBezTo>
                    <a:pt x="1050" y="1"/>
                    <a:pt x="1045" y="1"/>
                    <a:pt x="103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4"/>
            <p:cNvSpPr/>
            <p:nvPr/>
          </p:nvSpPr>
          <p:spPr>
            <a:xfrm>
              <a:off x="304776" y="1917607"/>
              <a:ext cx="27108" cy="23174"/>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4"/>
            <p:cNvSpPr/>
            <p:nvPr/>
          </p:nvSpPr>
          <p:spPr>
            <a:xfrm>
              <a:off x="427616" y="1917607"/>
              <a:ext cx="27123" cy="23174"/>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4"/>
            <p:cNvSpPr/>
            <p:nvPr/>
          </p:nvSpPr>
          <p:spPr>
            <a:xfrm>
              <a:off x="550455" y="1917592"/>
              <a:ext cx="27314" cy="23189"/>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4"/>
            <p:cNvSpPr/>
            <p:nvPr/>
          </p:nvSpPr>
          <p:spPr>
            <a:xfrm>
              <a:off x="673501" y="1917592"/>
              <a:ext cx="27108" cy="23189"/>
            </a:xfrm>
            <a:custGeom>
              <a:rect b="b" l="l" r="r" t="t"/>
              <a:pathLst>
                <a:path extrusionOk="0" h="1574" w="184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4"/>
            <p:cNvSpPr/>
            <p:nvPr/>
          </p:nvSpPr>
          <p:spPr>
            <a:xfrm>
              <a:off x="796341" y="1917607"/>
              <a:ext cx="27123" cy="23174"/>
            </a:xfrm>
            <a:custGeom>
              <a:rect b="b" l="l" r="r" t="t"/>
              <a:pathLst>
                <a:path extrusionOk="0" h="1573" w="1841">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4"/>
            <p:cNvSpPr/>
            <p:nvPr/>
          </p:nvSpPr>
          <p:spPr>
            <a:xfrm>
              <a:off x="919180" y="1917607"/>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4"/>
            <p:cNvSpPr/>
            <p:nvPr/>
          </p:nvSpPr>
          <p:spPr>
            <a:xfrm>
              <a:off x="1042226" y="1917607"/>
              <a:ext cx="27108" cy="23174"/>
            </a:xfrm>
            <a:custGeom>
              <a:rect b="b" l="l" r="r" t="t"/>
              <a:pathLst>
                <a:path extrusionOk="0" h="1573" w="184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4"/>
            <p:cNvSpPr/>
            <p:nvPr/>
          </p:nvSpPr>
          <p:spPr>
            <a:xfrm>
              <a:off x="1165066" y="1917607"/>
              <a:ext cx="27123" cy="23174"/>
            </a:xfrm>
            <a:custGeom>
              <a:rect b="b" l="l" r="r" t="t"/>
              <a:pathLst>
                <a:path extrusionOk="0" h="1573" w="1841">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4"/>
            <p:cNvSpPr/>
            <p:nvPr/>
          </p:nvSpPr>
          <p:spPr>
            <a:xfrm>
              <a:off x="1287905" y="1917607"/>
              <a:ext cx="27123" cy="23174"/>
            </a:xfrm>
            <a:custGeom>
              <a:rect b="b" l="l" r="r" t="t"/>
              <a:pathLst>
                <a:path extrusionOk="0" h="1573" w="1841">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4"/>
            <p:cNvSpPr/>
            <p:nvPr/>
          </p:nvSpPr>
          <p:spPr>
            <a:xfrm>
              <a:off x="1410745" y="1917607"/>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4"/>
            <p:cNvSpPr/>
            <p:nvPr/>
          </p:nvSpPr>
          <p:spPr>
            <a:xfrm>
              <a:off x="1533658" y="1917607"/>
              <a:ext cx="27255" cy="23174"/>
            </a:xfrm>
            <a:custGeom>
              <a:rect b="b" l="l" r="r" t="t"/>
              <a:pathLst>
                <a:path extrusionOk="0" h="1573" w="1850">
                  <a:moveTo>
                    <a:pt x="1052" y="0"/>
                  </a:moveTo>
                  <a:cubicBezTo>
                    <a:pt x="348" y="0"/>
                    <a:pt x="0" y="838"/>
                    <a:pt x="499" y="1337"/>
                  </a:cubicBezTo>
                  <a:cubicBezTo>
                    <a:pt x="658" y="1500"/>
                    <a:pt x="855" y="1573"/>
                    <a:pt x="1049" y="1573"/>
                  </a:cubicBezTo>
                  <a:cubicBezTo>
                    <a:pt x="1456" y="1573"/>
                    <a:pt x="1849" y="1256"/>
                    <a:pt x="1849" y="781"/>
                  </a:cubicBezTo>
                  <a:cubicBezTo>
                    <a:pt x="1849" y="344"/>
                    <a:pt x="1492" y="0"/>
                    <a:pt x="1068" y="0"/>
                  </a:cubicBezTo>
                  <a:cubicBezTo>
                    <a:pt x="1063" y="0"/>
                    <a:pt x="1057" y="0"/>
                    <a:pt x="105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4"/>
            <p:cNvSpPr/>
            <p:nvPr/>
          </p:nvSpPr>
          <p:spPr>
            <a:xfrm>
              <a:off x="1656689" y="1917607"/>
              <a:ext cx="27064" cy="23174"/>
            </a:xfrm>
            <a:custGeom>
              <a:rect b="b" l="l" r="r" t="t"/>
              <a:pathLst>
                <a:path extrusionOk="0" h="1573" w="1837">
                  <a:moveTo>
                    <a:pt x="1039" y="0"/>
                  </a:moveTo>
                  <a:cubicBezTo>
                    <a:pt x="336" y="0"/>
                    <a:pt x="0" y="851"/>
                    <a:pt x="486" y="1337"/>
                  </a:cubicBezTo>
                  <a:cubicBezTo>
                    <a:pt x="649" y="1500"/>
                    <a:pt x="848" y="1573"/>
                    <a:pt x="1043" y="1573"/>
                  </a:cubicBezTo>
                  <a:cubicBezTo>
                    <a:pt x="1449" y="1573"/>
                    <a:pt x="1836" y="1256"/>
                    <a:pt x="1836" y="781"/>
                  </a:cubicBezTo>
                  <a:cubicBezTo>
                    <a:pt x="1836" y="344"/>
                    <a:pt x="1479" y="0"/>
                    <a:pt x="1055" y="0"/>
                  </a:cubicBezTo>
                  <a:cubicBezTo>
                    <a:pt x="1050" y="0"/>
                    <a:pt x="1045" y="0"/>
                    <a:pt x="103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4"/>
            <p:cNvSpPr/>
            <p:nvPr/>
          </p:nvSpPr>
          <p:spPr>
            <a:xfrm>
              <a:off x="304776" y="2040638"/>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4"/>
            <p:cNvSpPr/>
            <p:nvPr/>
          </p:nvSpPr>
          <p:spPr>
            <a:xfrm>
              <a:off x="427616" y="2040638"/>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4"/>
            <p:cNvSpPr/>
            <p:nvPr/>
          </p:nvSpPr>
          <p:spPr>
            <a:xfrm>
              <a:off x="550455" y="2040638"/>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4"/>
            <p:cNvSpPr/>
            <p:nvPr/>
          </p:nvSpPr>
          <p:spPr>
            <a:xfrm>
              <a:off x="673310" y="2040638"/>
              <a:ext cx="27299" cy="23380"/>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4"/>
            <p:cNvSpPr/>
            <p:nvPr/>
          </p:nvSpPr>
          <p:spPr>
            <a:xfrm>
              <a:off x="796341" y="2040638"/>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4"/>
            <p:cNvSpPr/>
            <p:nvPr/>
          </p:nvSpPr>
          <p:spPr>
            <a:xfrm>
              <a:off x="919180" y="2040638"/>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1042226" y="2040638"/>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1165066" y="2040638"/>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1287905" y="2040638"/>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1410745" y="2040638"/>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1533599" y="2040638"/>
              <a:ext cx="27314" cy="23380"/>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1656630" y="2040638"/>
              <a:ext cx="27123" cy="23380"/>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304776" y="2163875"/>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427616" y="2163875"/>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550455" y="2163875"/>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673310" y="2163875"/>
              <a:ext cx="27299" cy="23277"/>
            </a:xfrm>
            <a:custGeom>
              <a:rect b="b" l="l" r="r" t="t"/>
              <a:pathLst>
                <a:path extrusionOk="0" h="1580" w="1853">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796341" y="2163875"/>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919180" y="2163875"/>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1042226" y="2163875"/>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1165066" y="2163875"/>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1287905" y="2163875"/>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1410745" y="2163875"/>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5"/>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1533599" y="2163875"/>
              <a:ext cx="27314" cy="23277"/>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1656630" y="2163875"/>
              <a:ext cx="27123" cy="23277"/>
            </a:xfrm>
            <a:custGeom>
              <a:rect b="b" l="l" r="r" t="t"/>
              <a:pathLst>
                <a:path extrusionOk="0" h="1580" w="1841">
                  <a:moveTo>
                    <a:pt x="1059" y="0"/>
                  </a:moveTo>
                  <a:cubicBezTo>
                    <a:pt x="345" y="0"/>
                    <a:pt x="1" y="847"/>
                    <a:pt x="490" y="1350"/>
                  </a:cubicBezTo>
                  <a:cubicBezTo>
                    <a:pt x="653" y="1509"/>
                    <a:pt x="852" y="1580"/>
                    <a:pt x="1046"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304776" y="2287112"/>
              <a:ext cx="27108" cy="23174"/>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427616" y="2287112"/>
              <a:ext cx="27123" cy="23174"/>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550455" y="2287112"/>
              <a:ext cx="27314" cy="23233"/>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673310" y="2287112"/>
              <a:ext cx="27299" cy="23233"/>
            </a:xfrm>
            <a:custGeom>
              <a:rect b="b" l="l" r="r" t="t"/>
              <a:pathLst>
                <a:path extrusionOk="0" h="1577" w="1853">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796341" y="2287112"/>
              <a:ext cx="27123" cy="23174"/>
            </a:xfrm>
            <a:custGeom>
              <a:rect b="b" l="l" r="r" t="t"/>
              <a:pathLst>
                <a:path extrusionOk="0" h="1573" w="1841">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919180" y="2287112"/>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1042226" y="2287112"/>
              <a:ext cx="27108" cy="23174"/>
            </a:xfrm>
            <a:custGeom>
              <a:rect b="b" l="l" r="r" t="t"/>
              <a:pathLst>
                <a:path extrusionOk="0" h="1573" w="184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1165066" y="2287112"/>
              <a:ext cx="27123" cy="23174"/>
            </a:xfrm>
            <a:custGeom>
              <a:rect b="b" l="l" r="r" t="t"/>
              <a:pathLst>
                <a:path extrusionOk="0" h="1573" w="1841">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1287905" y="2287112"/>
              <a:ext cx="27123" cy="23174"/>
            </a:xfrm>
            <a:custGeom>
              <a:rect b="b" l="l" r="r" t="t"/>
              <a:pathLst>
                <a:path extrusionOk="0" h="1573" w="1841">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1410745" y="2287112"/>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1533599" y="2287112"/>
              <a:ext cx="27314" cy="23233"/>
            </a:xfrm>
            <a:custGeom>
              <a:rect b="b" l="l" r="r" t="t"/>
              <a:pathLst>
                <a:path extrusionOk="0" h="1577" w="1854">
                  <a:moveTo>
                    <a:pt x="1059" y="0"/>
                  </a:moveTo>
                  <a:cubicBezTo>
                    <a:pt x="357" y="0"/>
                    <a:pt x="0" y="847"/>
                    <a:pt x="503" y="1350"/>
                  </a:cubicBezTo>
                  <a:cubicBezTo>
                    <a:pt x="664" y="1506"/>
                    <a:pt x="859" y="1576"/>
                    <a:pt x="1051" y="1576"/>
                  </a:cubicBezTo>
                  <a:cubicBezTo>
                    <a:pt x="1461"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1656630" y="2287112"/>
              <a:ext cx="27123" cy="23233"/>
            </a:xfrm>
            <a:custGeom>
              <a:rect b="b" l="l" r="r" t="t"/>
              <a:pathLst>
                <a:path extrusionOk="0" h="1577" w="1841">
                  <a:moveTo>
                    <a:pt x="1059" y="0"/>
                  </a:moveTo>
                  <a:cubicBezTo>
                    <a:pt x="345" y="0"/>
                    <a:pt x="1" y="847"/>
                    <a:pt x="490" y="1350"/>
                  </a:cubicBezTo>
                  <a:cubicBezTo>
                    <a:pt x="651" y="1506"/>
                    <a:pt x="847" y="1576"/>
                    <a:pt x="1039" y="1576"/>
                  </a:cubicBezTo>
                  <a:cubicBezTo>
                    <a:pt x="1448" y="1576"/>
                    <a:pt x="1840" y="1258"/>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304776" y="2410335"/>
              <a:ext cx="27108" cy="23248"/>
            </a:xfrm>
            <a:custGeom>
              <a:rect b="b" l="l" r="r" t="t"/>
              <a:pathLst>
                <a:path extrusionOk="0" h="1578" w="184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427616" y="2410335"/>
              <a:ext cx="27255" cy="23248"/>
            </a:xfrm>
            <a:custGeom>
              <a:rect b="b" l="l" r="r" t="t"/>
              <a:pathLst>
                <a:path extrusionOk="0" h="1578" w="185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550455" y="2410335"/>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673501" y="2410335"/>
              <a:ext cx="27108" cy="23248"/>
            </a:xfrm>
            <a:custGeom>
              <a:rect b="b" l="l" r="r" t="t"/>
              <a:pathLst>
                <a:path extrusionOk="0" h="1578" w="184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796341" y="2410335"/>
              <a:ext cx="27123" cy="23174"/>
            </a:xfrm>
            <a:custGeom>
              <a:rect b="b" l="l" r="r" t="t"/>
              <a:pathLst>
                <a:path extrusionOk="0" h="1573" w="1841">
                  <a:moveTo>
                    <a:pt x="1083" y="0"/>
                  </a:moveTo>
                  <a:cubicBezTo>
                    <a:pt x="1075" y="0"/>
                    <a:pt x="1067" y="0"/>
                    <a:pt x="1059" y="1"/>
                  </a:cubicBezTo>
                  <a:cubicBezTo>
                    <a:pt x="358" y="1"/>
                    <a:pt x="0" y="848"/>
                    <a:pt x="503" y="1337"/>
                  </a:cubicBezTo>
                  <a:cubicBezTo>
                    <a:pt x="662" y="1500"/>
                    <a:pt x="858" y="1573"/>
                    <a:pt x="1051" y="1573"/>
                  </a:cubicBezTo>
                  <a:cubicBezTo>
                    <a:pt x="1453" y="1573"/>
                    <a:pt x="1840" y="1256"/>
                    <a:pt x="1840" y="782"/>
                  </a:cubicBezTo>
                  <a:cubicBezTo>
                    <a:pt x="1840" y="353"/>
                    <a:pt x="1508"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919180" y="2410335"/>
              <a:ext cx="27123" cy="23174"/>
            </a:xfrm>
            <a:custGeom>
              <a:rect b="b" l="l" r="r" t="t"/>
              <a:pathLst>
                <a:path extrusionOk="0" h="1573" w="1841">
                  <a:moveTo>
                    <a:pt x="1083" y="0"/>
                  </a:moveTo>
                  <a:cubicBezTo>
                    <a:pt x="1075" y="0"/>
                    <a:pt x="1067" y="0"/>
                    <a:pt x="1060"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1042226" y="2410335"/>
              <a:ext cx="27108" cy="23174"/>
            </a:xfrm>
            <a:custGeom>
              <a:rect b="b" l="l" r="r" t="t"/>
              <a:pathLst>
                <a:path extrusionOk="0" h="1573" w="1840">
                  <a:moveTo>
                    <a:pt x="1069" y="0"/>
                  </a:moveTo>
                  <a:cubicBezTo>
                    <a:pt x="1061" y="0"/>
                    <a:pt x="1054" y="0"/>
                    <a:pt x="1046" y="1"/>
                  </a:cubicBezTo>
                  <a:cubicBezTo>
                    <a:pt x="344" y="1"/>
                    <a:pt x="0" y="848"/>
                    <a:pt x="490" y="1337"/>
                  </a:cubicBezTo>
                  <a:cubicBezTo>
                    <a:pt x="648" y="1500"/>
                    <a:pt x="846" y="1573"/>
                    <a:pt x="1040" y="1573"/>
                  </a:cubicBezTo>
                  <a:cubicBezTo>
                    <a:pt x="1446" y="1573"/>
                    <a:pt x="1840" y="1256"/>
                    <a:pt x="1840" y="782"/>
                  </a:cubicBezTo>
                  <a:cubicBezTo>
                    <a:pt x="1840" y="353"/>
                    <a:pt x="1495" y="0"/>
                    <a:pt x="106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1165066" y="2410335"/>
              <a:ext cx="27123" cy="23174"/>
            </a:xfrm>
            <a:custGeom>
              <a:rect b="b" l="l" r="r" t="t"/>
              <a:pathLst>
                <a:path extrusionOk="0" h="1573" w="1841">
                  <a:moveTo>
                    <a:pt x="1069" y="0"/>
                  </a:moveTo>
                  <a:cubicBezTo>
                    <a:pt x="1062" y="0"/>
                    <a:pt x="1054" y="0"/>
                    <a:pt x="1046" y="1"/>
                  </a:cubicBezTo>
                  <a:cubicBezTo>
                    <a:pt x="345" y="1"/>
                    <a:pt x="0" y="848"/>
                    <a:pt x="490" y="1337"/>
                  </a:cubicBezTo>
                  <a:cubicBezTo>
                    <a:pt x="653" y="1500"/>
                    <a:pt x="852" y="1573"/>
                    <a:pt x="1046" y="1573"/>
                  </a:cubicBezTo>
                  <a:cubicBezTo>
                    <a:pt x="1453" y="1573"/>
                    <a:pt x="1840" y="1256"/>
                    <a:pt x="1840" y="782"/>
                  </a:cubicBezTo>
                  <a:cubicBezTo>
                    <a:pt x="1840" y="353"/>
                    <a:pt x="1496" y="0"/>
                    <a:pt x="106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287905" y="2410335"/>
              <a:ext cx="27123" cy="23174"/>
            </a:xfrm>
            <a:custGeom>
              <a:rect b="b" l="l" r="r" t="t"/>
              <a:pathLst>
                <a:path extrusionOk="0" h="1573" w="1841">
                  <a:moveTo>
                    <a:pt x="1083" y="0"/>
                  </a:moveTo>
                  <a:cubicBezTo>
                    <a:pt x="1075" y="0"/>
                    <a:pt x="1067" y="0"/>
                    <a:pt x="1059"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1410745" y="2410335"/>
              <a:ext cx="27123" cy="23174"/>
            </a:xfrm>
            <a:custGeom>
              <a:rect b="b" l="l" r="r" t="t"/>
              <a:pathLst>
                <a:path extrusionOk="0" h="1573" w="1841">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1533599" y="2410335"/>
              <a:ext cx="27314" cy="23248"/>
            </a:xfrm>
            <a:custGeom>
              <a:rect b="b" l="l" r="r" t="t"/>
              <a:pathLst>
                <a:path extrusionOk="0" h="1578" w="1854">
                  <a:moveTo>
                    <a:pt x="1072" y="1"/>
                  </a:moveTo>
                  <a:cubicBezTo>
                    <a:pt x="357" y="1"/>
                    <a:pt x="0" y="848"/>
                    <a:pt x="503" y="1351"/>
                  </a:cubicBezTo>
                  <a:cubicBezTo>
                    <a:pt x="664" y="1507"/>
                    <a:pt x="859" y="1577"/>
                    <a:pt x="1051" y="1577"/>
                  </a:cubicBezTo>
                  <a:cubicBezTo>
                    <a:pt x="1461" y="1577"/>
                    <a:pt x="1853" y="1259"/>
                    <a:pt x="1853" y="782"/>
                  </a:cubicBezTo>
                  <a:cubicBezTo>
                    <a:pt x="1840" y="358"/>
                    <a:pt x="1496" y="1"/>
                    <a:pt x="10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1656630" y="2410335"/>
              <a:ext cx="27123" cy="23248"/>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304776" y="2533381"/>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427616" y="2533381"/>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550455" y="2533381"/>
              <a:ext cx="27314" cy="23366"/>
            </a:xfrm>
            <a:custGeom>
              <a:rect b="b" l="l" r="r" t="t"/>
              <a:pathLst>
                <a:path extrusionOk="0" h="1586" w="1854">
                  <a:moveTo>
                    <a:pt x="1060" y="0"/>
                  </a:moveTo>
                  <a:cubicBezTo>
                    <a:pt x="358" y="0"/>
                    <a:pt x="1" y="860"/>
                    <a:pt x="504" y="1350"/>
                  </a:cubicBezTo>
                  <a:cubicBezTo>
                    <a:pt x="667" y="1513"/>
                    <a:pt x="865" y="1586"/>
                    <a:pt x="1060" y="1586"/>
                  </a:cubicBezTo>
                  <a:cubicBezTo>
                    <a:pt x="1466" y="1586"/>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673310" y="2533381"/>
              <a:ext cx="27299" cy="23366"/>
            </a:xfrm>
            <a:custGeom>
              <a:rect b="b" l="l" r="r" t="t"/>
              <a:pathLst>
                <a:path extrusionOk="0" h="1586" w="1853">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796341" y="2533381"/>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919180" y="2533381"/>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1042226" y="2533381"/>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1165066" y="2533381"/>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1287905" y="2533381"/>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1410745" y="2533381"/>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1533599" y="2533381"/>
              <a:ext cx="27314" cy="23366"/>
            </a:xfrm>
            <a:custGeom>
              <a:rect b="b" l="l" r="r" t="t"/>
              <a:pathLst>
                <a:path extrusionOk="0" h="1586" w="1854">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1656630" y="2533381"/>
              <a:ext cx="27123" cy="23366"/>
            </a:xfrm>
            <a:custGeom>
              <a:rect b="b" l="l" r="r" t="t"/>
              <a:pathLst>
                <a:path extrusionOk="0" h="1586" w="1841">
                  <a:moveTo>
                    <a:pt x="1059" y="0"/>
                  </a:moveTo>
                  <a:cubicBezTo>
                    <a:pt x="345" y="0"/>
                    <a:pt x="1" y="860"/>
                    <a:pt x="490" y="1350"/>
                  </a:cubicBezTo>
                  <a:cubicBezTo>
                    <a:pt x="653" y="1513"/>
                    <a:pt x="852" y="1586"/>
                    <a:pt x="1047" y="1586"/>
                  </a:cubicBezTo>
                  <a:cubicBezTo>
                    <a:pt x="1453" y="1586"/>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304776" y="2656604"/>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427616" y="2656604"/>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a:off x="550455" y="2656604"/>
              <a:ext cx="27314" cy="23292"/>
            </a:xfrm>
            <a:custGeom>
              <a:rect b="b" l="l" r="r" t="t"/>
              <a:pathLst>
                <a:path extrusionOk="0" h="1581" w="1854">
                  <a:moveTo>
                    <a:pt x="1060" y="1"/>
                  </a:moveTo>
                  <a:cubicBezTo>
                    <a:pt x="358" y="1"/>
                    <a:pt x="1" y="848"/>
                    <a:pt x="504" y="1351"/>
                  </a:cubicBezTo>
                  <a:cubicBezTo>
                    <a:pt x="666" y="1509"/>
                    <a:pt x="865" y="1580"/>
                    <a:pt x="1060" y="1580"/>
                  </a:cubicBezTo>
                  <a:cubicBezTo>
                    <a:pt x="1466" y="1580"/>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673310" y="2656604"/>
              <a:ext cx="27299" cy="23380"/>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796341" y="2656604"/>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919180" y="2656604"/>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1042226" y="2656604"/>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1165066" y="2656604"/>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1287905" y="2656604"/>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1410745" y="2656604"/>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1533599" y="2656604"/>
              <a:ext cx="27314" cy="23292"/>
            </a:xfrm>
            <a:custGeom>
              <a:rect b="b" l="l" r="r" t="t"/>
              <a:pathLst>
                <a:path extrusionOk="0" h="1581" w="1854">
                  <a:moveTo>
                    <a:pt x="1059" y="1"/>
                  </a:moveTo>
                  <a:cubicBezTo>
                    <a:pt x="357" y="1"/>
                    <a:pt x="0" y="848"/>
                    <a:pt x="503" y="1351"/>
                  </a:cubicBezTo>
                  <a:cubicBezTo>
                    <a:pt x="666" y="1509"/>
                    <a:pt x="865" y="1580"/>
                    <a:pt x="1059" y="1580"/>
                  </a:cubicBezTo>
                  <a:cubicBezTo>
                    <a:pt x="1465" y="1580"/>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1656630" y="2656604"/>
              <a:ext cx="27123" cy="23380"/>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304776" y="2779841"/>
              <a:ext cx="27108" cy="23174"/>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427616" y="2779841"/>
              <a:ext cx="27123" cy="23174"/>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550455" y="2779841"/>
              <a:ext cx="27314" cy="23277"/>
            </a:xfrm>
            <a:custGeom>
              <a:rect b="b" l="l" r="r" t="t"/>
              <a:pathLst>
                <a:path extrusionOk="0" h="1580" w="1854">
                  <a:moveTo>
                    <a:pt x="1060" y="0"/>
                  </a:moveTo>
                  <a:cubicBezTo>
                    <a:pt x="358" y="0"/>
                    <a:pt x="1" y="847"/>
                    <a:pt x="504" y="1350"/>
                  </a:cubicBezTo>
                  <a:cubicBezTo>
                    <a:pt x="666" y="1508"/>
                    <a:pt x="864" y="1580"/>
                    <a:pt x="1058" y="1580"/>
                  </a:cubicBezTo>
                  <a:cubicBezTo>
                    <a:pt x="1465" y="1580"/>
                    <a:pt x="1854" y="1265"/>
                    <a:pt x="1854" y="781"/>
                  </a:cubicBezTo>
                  <a:cubicBezTo>
                    <a:pt x="1854" y="345"/>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673310" y="2779841"/>
              <a:ext cx="27299" cy="23277"/>
            </a:xfrm>
            <a:custGeom>
              <a:rect b="b" l="l" r="r" t="t"/>
              <a:pathLst>
                <a:path extrusionOk="0" h="1580" w="1853">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796341" y="2779841"/>
              <a:ext cx="27123" cy="23174"/>
            </a:xfrm>
            <a:custGeom>
              <a:rect b="b" l="l" r="r" t="t"/>
              <a:pathLst>
                <a:path extrusionOk="0" h="1573" w="1841">
                  <a:moveTo>
                    <a:pt x="1059" y="0"/>
                  </a:moveTo>
                  <a:cubicBezTo>
                    <a:pt x="358" y="0"/>
                    <a:pt x="0" y="847"/>
                    <a:pt x="503"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919180" y="2779841"/>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0" y="1256"/>
                    <a:pt x="1840" y="781"/>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1042226" y="2779841"/>
              <a:ext cx="27108" cy="23174"/>
            </a:xfrm>
            <a:custGeom>
              <a:rect b="b" l="l" r="r" t="t"/>
              <a:pathLst>
                <a:path extrusionOk="0" h="1573" w="1840">
                  <a:moveTo>
                    <a:pt x="1046" y="0"/>
                  </a:moveTo>
                  <a:cubicBezTo>
                    <a:pt x="344"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1165066" y="2779841"/>
              <a:ext cx="27123" cy="23174"/>
            </a:xfrm>
            <a:custGeom>
              <a:rect b="b" l="l" r="r" t="t"/>
              <a:pathLst>
                <a:path extrusionOk="0" h="1573" w="1841">
                  <a:moveTo>
                    <a:pt x="1046" y="0"/>
                  </a:moveTo>
                  <a:cubicBezTo>
                    <a:pt x="345"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1287905" y="2779841"/>
              <a:ext cx="27123" cy="23174"/>
            </a:xfrm>
            <a:custGeom>
              <a:rect b="b" l="l" r="r" t="t"/>
              <a:pathLst>
                <a:path extrusionOk="0" h="1573" w="1841">
                  <a:moveTo>
                    <a:pt x="1059" y="0"/>
                  </a:moveTo>
                  <a:cubicBezTo>
                    <a:pt x="358" y="0"/>
                    <a:pt x="1" y="847"/>
                    <a:pt x="504"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1410745" y="2779841"/>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1533599" y="2779841"/>
              <a:ext cx="27314" cy="23277"/>
            </a:xfrm>
            <a:custGeom>
              <a:rect b="b" l="l" r="r" t="t"/>
              <a:pathLst>
                <a:path extrusionOk="0" h="1580" w="1854">
                  <a:moveTo>
                    <a:pt x="1059" y="0"/>
                  </a:moveTo>
                  <a:cubicBezTo>
                    <a:pt x="357" y="0"/>
                    <a:pt x="0" y="847"/>
                    <a:pt x="503" y="1350"/>
                  </a:cubicBezTo>
                  <a:cubicBezTo>
                    <a:pt x="665" y="1508"/>
                    <a:pt x="863" y="1580"/>
                    <a:pt x="1057" y="1580"/>
                  </a:cubicBezTo>
                  <a:cubicBezTo>
                    <a:pt x="1464" y="1580"/>
                    <a:pt x="1853" y="1265"/>
                    <a:pt x="1853" y="781"/>
                  </a:cubicBezTo>
                  <a:cubicBezTo>
                    <a:pt x="1853" y="345"/>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1656630" y="2779841"/>
              <a:ext cx="27123" cy="23277"/>
            </a:xfrm>
            <a:custGeom>
              <a:rect b="b" l="l" r="r" t="t"/>
              <a:pathLst>
                <a:path extrusionOk="0" h="1580" w="1841">
                  <a:moveTo>
                    <a:pt x="1059" y="0"/>
                  </a:moveTo>
                  <a:cubicBezTo>
                    <a:pt x="345" y="0"/>
                    <a:pt x="1" y="847"/>
                    <a:pt x="490" y="1350"/>
                  </a:cubicBezTo>
                  <a:cubicBezTo>
                    <a:pt x="653" y="1508"/>
                    <a:pt x="851" y="1580"/>
                    <a:pt x="1044" y="1580"/>
                  </a:cubicBezTo>
                  <a:cubicBezTo>
                    <a:pt x="1452" y="1580"/>
                    <a:pt x="1840" y="1265"/>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14"/>
          <p:cNvGrpSpPr/>
          <p:nvPr/>
        </p:nvGrpSpPr>
        <p:grpSpPr>
          <a:xfrm rot="5400000">
            <a:off x="259391" y="3588059"/>
            <a:ext cx="1938979" cy="2457775"/>
            <a:chOff x="304776" y="1055181"/>
            <a:chExt cx="1378977" cy="1747937"/>
          </a:xfrm>
        </p:grpSpPr>
        <p:sp>
          <p:nvSpPr>
            <p:cNvPr id="699" name="Google Shape;699;p14"/>
            <p:cNvSpPr/>
            <p:nvPr/>
          </p:nvSpPr>
          <p:spPr>
            <a:xfrm>
              <a:off x="304776" y="1055181"/>
              <a:ext cx="27108" cy="23277"/>
            </a:xfrm>
            <a:custGeom>
              <a:rect b="b" l="l" r="r" t="t"/>
              <a:pathLst>
                <a:path extrusionOk="0" h="1580" w="184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4"/>
            <p:cNvSpPr/>
            <p:nvPr/>
          </p:nvSpPr>
          <p:spPr>
            <a:xfrm>
              <a:off x="427616" y="1055181"/>
              <a:ext cx="27123" cy="23277"/>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4"/>
            <p:cNvSpPr/>
            <p:nvPr/>
          </p:nvSpPr>
          <p:spPr>
            <a:xfrm>
              <a:off x="550455" y="1055181"/>
              <a:ext cx="27314" cy="23277"/>
            </a:xfrm>
            <a:custGeom>
              <a:rect b="b" l="l" r="r" t="t"/>
              <a:pathLst>
                <a:path extrusionOk="0" h="1580" w="1854">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4"/>
            <p:cNvSpPr/>
            <p:nvPr/>
          </p:nvSpPr>
          <p:spPr>
            <a:xfrm>
              <a:off x="673501" y="1055181"/>
              <a:ext cx="27108" cy="23277"/>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4"/>
            <p:cNvSpPr/>
            <p:nvPr/>
          </p:nvSpPr>
          <p:spPr>
            <a:xfrm>
              <a:off x="796341" y="1055181"/>
              <a:ext cx="27123" cy="23277"/>
            </a:xfrm>
            <a:custGeom>
              <a:rect b="b" l="l" r="r" t="t"/>
              <a:pathLst>
                <a:path extrusionOk="0" h="1580" w="1841">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4"/>
            <p:cNvSpPr/>
            <p:nvPr/>
          </p:nvSpPr>
          <p:spPr>
            <a:xfrm>
              <a:off x="919180" y="1055181"/>
              <a:ext cx="27123" cy="23277"/>
            </a:xfrm>
            <a:custGeom>
              <a:rect b="b" l="l" r="r" t="t"/>
              <a:pathLst>
                <a:path extrusionOk="0" h="1580" w="1841">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4"/>
            <p:cNvSpPr/>
            <p:nvPr/>
          </p:nvSpPr>
          <p:spPr>
            <a:xfrm>
              <a:off x="1042226" y="1055181"/>
              <a:ext cx="27108" cy="23277"/>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4"/>
            <p:cNvSpPr/>
            <p:nvPr/>
          </p:nvSpPr>
          <p:spPr>
            <a:xfrm>
              <a:off x="1165066" y="1055181"/>
              <a:ext cx="27123" cy="23277"/>
            </a:xfrm>
            <a:custGeom>
              <a:rect b="b" l="l" r="r" t="t"/>
              <a:pathLst>
                <a:path extrusionOk="0" h="1580" w="1841">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4"/>
            <p:cNvSpPr/>
            <p:nvPr/>
          </p:nvSpPr>
          <p:spPr>
            <a:xfrm>
              <a:off x="1287905" y="1055181"/>
              <a:ext cx="27123" cy="23277"/>
            </a:xfrm>
            <a:custGeom>
              <a:rect b="b" l="l" r="r" t="t"/>
              <a:pathLst>
                <a:path extrusionOk="0" h="1580" w="1841">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4"/>
            <p:cNvSpPr/>
            <p:nvPr/>
          </p:nvSpPr>
          <p:spPr>
            <a:xfrm>
              <a:off x="1410745" y="1055181"/>
              <a:ext cx="27123" cy="23277"/>
            </a:xfrm>
            <a:custGeom>
              <a:rect b="b" l="l" r="r" t="t"/>
              <a:pathLst>
                <a:path extrusionOk="0" h="1580" w="1841">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1533599" y="1055181"/>
              <a:ext cx="27314" cy="23277"/>
            </a:xfrm>
            <a:custGeom>
              <a:rect b="b" l="l" r="r" t="t"/>
              <a:pathLst>
                <a:path extrusionOk="0" h="1580" w="1854">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4"/>
            <p:cNvSpPr/>
            <p:nvPr/>
          </p:nvSpPr>
          <p:spPr>
            <a:xfrm>
              <a:off x="1656630" y="1055181"/>
              <a:ext cx="27123" cy="23277"/>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4"/>
            <p:cNvSpPr/>
            <p:nvPr/>
          </p:nvSpPr>
          <p:spPr>
            <a:xfrm>
              <a:off x="304776" y="1178403"/>
              <a:ext cx="27108" cy="23174"/>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4"/>
            <p:cNvSpPr/>
            <p:nvPr/>
          </p:nvSpPr>
          <p:spPr>
            <a:xfrm>
              <a:off x="427616" y="1178403"/>
              <a:ext cx="27123" cy="23174"/>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4"/>
            <p:cNvSpPr/>
            <p:nvPr/>
          </p:nvSpPr>
          <p:spPr>
            <a:xfrm>
              <a:off x="550455" y="1178403"/>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4"/>
            <p:cNvSpPr/>
            <p:nvPr/>
          </p:nvSpPr>
          <p:spPr>
            <a:xfrm>
              <a:off x="673501" y="1178403"/>
              <a:ext cx="27108" cy="23248"/>
            </a:xfrm>
            <a:custGeom>
              <a:rect b="b" l="l" r="r" t="t"/>
              <a:pathLst>
                <a:path extrusionOk="0" h="1578" w="184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4"/>
            <p:cNvSpPr/>
            <p:nvPr/>
          </p:nvSpPr>
          <p:spPr>
            <a:xfrm>
              <a:off x="796341" y="1178403"/>
              <a:ext cx="27123" cy="23174"/>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4"/>
            <p:cNvSpPr/>
            <p:nvPr/>
          </p:nvSpPr>
          <p:spPr>
            <a:xfrm>
              <a:off x="919180" y="1178403"/>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4"/>
            <p:cNvSpPr/>
            <p:nvPr/>
          </p:nvSpPr>
          <p:spPr>
            <a:xfrm>
              <a:off x="1042226" y="1178403"/>
              <a:ext cx="27108" cy="23174"/>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4"/>
            <p:cNvSpPr/>
            <p:nvPr/>
          </p:nvSpPr>
          <p:spPr>
            <a:xfrm>
              <a:off x="1165066" y="1178403"/>
              <a:ext cx="27123" cy="23174"/>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4"/>
            <p:cNvSpPr/>
            <p:nvPr/>
          </p:nvSpPr>
          <p:spPr>
            <a:xfrm>
              <a:off x="1287905" y="1178403"/>
              <a:ext cx="27123" cy="23174"/>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4"/>
            <p:cNvSpPr/>
            <p:nvPr/>
          </p:nvSpPr>
          <p:spPr>
            <a:xfrm>
              <a:off x="1410745" y="1178403"/>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4"/>
            <p:cNvSpPr/>
            <p:nvPr/>
          </p:nvSpPr>
          <p:spPr>
            <a:xfrm>
              <a:off x="1533644" y="1178403"/>
              <a:ext cx="27270" cy="23174"/>
            </a:xfrm>
            <a:custGeom>
              <a:rect b="b" l="l" r="r" t="t"/>
              <a:pathLst>
                <a:path extrusionOk="0" h="1573" w="1851">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4"/>
            <p:cNvSpPr/>
            <p:nvPr/>
          </p:nvSpPr>
          <p:spPr>
            <a:xfrm>
              <a:off x="1656630" y="1178403"/>
              <a:ext cx="27123" cy="23248"/>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4"/>
            <p:cNvSpPr/>
            <p:nvPr/>
          </p:nvSpPr>
          <p:spPr>
            <a:xfrm>
              <a:off x="304776" y="1301626"/>
              <a:ext cx="27108" cy="23189"/>
            </a:xfrm>
            <a:custGeom>
              <a:rect b="b" l="l" r="r" t="t"/>
              <a:pathLst>
                <a:path extrusionOk="0" h="1574" w="184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4"/>
            <p:cNvSpPr/>
            <p:nvPr/>
          </p:nvSpPr>
          <p:spPr>
            <a:xfrm>
              <a:off x="427616" y="1301626"/>
              <a:ext cx="27123" cy="23189"/>
            </a:xfrm>
            <a:custGeom>
              <a:rect b="b" l="l" r="r" t="t"/>
              <a:pathLst>
                <a:path extrusionOk="0" h="1574" w="1841">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4"/>
            <p:cNvSpPr/>
            <p:nvPr/>
          </p:nvSpPr>
          <p:spPr>
            <a:xfrm>
              <a:off x="550455" y="1301626"/>
              <a:ext cx="27314" cy="23189"/>
            </a:xfrm>
            <a:custGeom>
              <a:rect b="b" l="l" r="r" t="t"/>
              <a:pathLst>
                <a:path extrusionOk="0" h="1574" w="1854">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4"/>
            <p:cNvSpPr/>
            <p:nvPr/>
          </p:nvSpPr>
          <p:spPr>
            <a:xfrm>
              <a:off x="673545" y="1301626"/>
              <a:ext cx="27064" cy="23189"/>
            </a:xfrm>
            <a:custGeom>
              <a:rect b="b" l="l" r="r" t="t"/>
              <a:pathLst>
                <a:path extrusionOk="0" h="1574" w="1837">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4"/>
            <p:cNvSpPr/>
            <p:nvPr/>
          </p:nvSpPr>
          <p:spPr>
            <a:xfrm>
              <a:off x="796341" y="1301626"/>
              <a:ext cx="27123" cy="23189"/>
            </a:xfrm>
            <a:custGeom>
              <a:rect b="b" l="l" r="r" t="t"/>
              <a:pathLst>
                <a:path extrusionOk="0" h="1574" w="1841">
                  <a:moveTo>
                    <a:pt x="1083" y="1"/>
                  </a:moveTo>
                  <a:cubicBezTo>
                    <a:pt x="1075" y="1"/>
                    <a:pt x="1067" y="1"/>
                    <a:pt x="1059" y="1"/>
                  </a:cubicBezTo>
                  <a:cubicBezTo>
                    <a:pt x="358" y="1"/>
                    <a:pt x="0"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4"/>
            <p:cNvSpPr/>
            <p:nvPr/>
          </p:nvSpPr>
          <p:spPr>
            <a:xfrm>
              <a:off x="919180" y="1301626"/>
              <a:ext cx="27123" cy="23189"/>
            </a:xfrm>
            <a:custGeom>
              <a:rect b="b" l="l" r="r" t="t"/>
              <a:pathLst>
                <a:path extrusionOk="0" h="1574" w="1841">
                  <a:moveTo>
                    <a:pt x="1083" y="1"/>
                  </a:moveTo>
                  <a:cubicBezTo>
                    <a:pt x="1075" y="1"/>
                    <a:pt x="1067" y="1"/>
                    <a:pt x="1060"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4"/>
            <p:cNvSpPr/>
            <p:nvPr/>
          </p:nvSpPr>
          <p:spPr>
            <a:xfrm>
              <a:off x="1042226" y="1301626"/>
              <a:ext cx="27108" cy="23189"/>
            </a:xfrm>
            <a:custGeom>
              <a:rect b="b" l="l" r="r" t="t"/>
              <a:pathLst>
                <a:path extrusionOk="0" h="1574" w="1840">
                  <a:moveTo>
                    <a:pt x="1069" y="1"/>
                  </a:moveTo>
                  <a:cubicBezTo>
                    <a:pt x="1061" y="1"/>
                    <a:pt x="1054" y="1"/>
                    <a:pt x="1046" y="1"/>
                  </a:cubicBezTo>
                  <a:cubicBezTo>
                    <a:pt x="344" y="1"/>
                    <a:pt x="0" y="848"/>
                    <a:pt x="490" y="1338"/>
                  </a:cubicBezTo>
                  <a:cubicBezTo>
                    <a:pt x="648" y="1501"/>
                    <a:pt x="846" y="1574"/>
                    <a:pt x="1040" y="1574"/>
                  </a:cubicBezTo>
                  <a:cubicBezTo>
                    <a:pt x="1446"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4"/>
            <p:cNvSpPr/>
            <p:nvPr/>
          </p:nvSpPr>
          <p:spPr>
            <a:xfrm>
              <a:off x="1165066" y="1301626"/>
              <a:ext cx="27123" cy="23189"/>
            </a:xfrm>
            <a:custGeom>
              <a:rect b="b" l="l" r="r" t="t"/>
              <a:pathLst>
                <a:path extrusionOk="0" h="1574" w="1841">
                  <a:moveTo>
                    <a:pt x="1069" y="1"/>
                  </a:moveTo>
                  <a:cubicBezTo>
                    <a:pt x="1062" y="1"/>
                    <a:pt x="1054" y="1"/>
                    <a:pt x="1046" y="1"/>
                  </a:cubicBezTo>
                  <a:cubicBezTo>
                    <a:pt x="345" y="1"/>
                    <a:pt x="0" y="848"/>
                    <a:pt x="490" y="1338"/>
                  </a:cubicBezTo>
                  <a:cubicBezTo>
                    <a:pt x="653" y="1501"/>
                    <a:pt x="852" y="1574"/>
                    <a:pt x="1046" y="1574"/>
                  </a:cubicBezTo>
                  <a:cubicBezTo>
                    <a:pt x="1453" y="1574"/>
                    <a:pt x="1840" y="1257"/>
                    <a:pt x="1840" y="782"/>
                  </a:cubicBezTo>
                  <a:cubicBezTo>
                    <a:pt x="1840" y="353"/>
                    <a:pt x="1496"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4"/>
            <p:cNvSpPr/>
            <p:nvPr/>
          </p:nvSpPr>
          <p:spPr>
            <a:xfrm>
              <a:off x="1287905" y="1301626"/>
              <a:ext cx="27123" cy="23189"/>
            </a:xfrm>
            <a:custGeom>
              <a:rect b="b" l="l" r="r" t="t"/>
              <a:pathLst>
                <a:path extrusionOk="0" h="1574" w="1841">
                  <a:moveTo>
                    <a:pt x="1083" y="1"/>
                  </a:moveTo>
                  <a:cubicBezTo>
                    <a:pt x="1075" y="1"/>
                    <a:pt x="1067" y="1"/>
                    <a:pt x="1059"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4"/>
            <p:cNvSpPr/>
            <p:nvPr/>
          </p:nvSpPr>
          <p:spPr>
            <a:xfrm>
              <a:off x="1410745" y="1301626"/>
              <a:ext cx="27123" cy="23189"/>
            </a:xfrm>
            <a:custGeom>
              <a:rect b="b" l="l" r="r" t="t"/>
              <a:pathLst>
                <a:path extrusionOk="0" h="1574" w="1841">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4"/>
            <p:cNvSpPr/>
            <p:nvPr/>
          </p:nvSpPr>
          <p:spPr>
            <a:xfrm>
              <a:off x="1533599" y="1301641"/>
              <a:ext cx="27314" cy="23174"/>
            </a:xfrm>
            <a:custGeom>
              <a:rect b="b" l="l" r="r" t="t"/>
              <a:pathLst>
                <a:path extrusionOk="0" h="1573" w="1854">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4"/>
            <p:cNvSpPr/>
            <p:nvPr/>
          </p:nvSpPr>
          <p:spPr>
            <a:xfrm>
              <a:off x="1656689" y="1301626"/>
              <a:ext cx="27064" cy="23189"/>
            </a:xfrm>
            <a:custGeom>
              <a:rect b="b" l="l" r="r" t="t"/>
              <a:pathLst>
                <a:path extrusionOk="0" h="1574" w="1837">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4"/>
            <p:cNvSpPr/>
            <p:nvPr/>
          </p:nvSpPr>
          <p:spPr>
            <a:xfrm>
              <a:off x="304776" y="1424672"/>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4"/>
            <p:cNvSpPr/>
            <p:nvPr/>
          </p:nvSpPr>
          <p:spPr>
            <a:xfrm>
              <a:off x="427616" y="1424672"/>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4"/>
            <p:cNvSpPr/>
            <p:nvPr/>
          </p:nvSpPr>
          <p:spPr>
            <a:xfrm>
              <a:off x="550455" y="1424672"/>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4"/>
            <p:cNvSpPr/>
            <p:nvPr/>
          </p:nvSpPr>
          <p:spPr>
            <a:xfrm>
              <a:off x="673310" y="1424672"/>
              <a:ext cx="27299" cy="23380"/>
            </a:xfrm>
            <a:custGeom>
              <a:rect b="b" l="l" r="r" t="t"/>
              <a:pathLst>
                <a:path extrusionOk="0" h="1587" w="1853">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4"/>
            <p:cNvSpPr/>
            <p:nvPr/>
          </p:nvSpPr>
          <p:spPr>
            <a:xfrm>
              <a:off x="796341" y="1424672"/>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4"/>
            <p:cNvSpPr/>
            <p:nvPr/>
          </p:nvSpPr>
          <p:spPr>
            <a:xfrm>
              <a:off x="919180" y="1424672"/>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4"/>
            <p:cNvSpPr/>
            <p:nvPr/>
          </p:nvSpPr>
          <p:spPr>
            <a:xfrm>
              <a:off x="1042226" y="1424672"/>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a:off x="1165066" y="1424672"/>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1287905" y="1424672"/>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1410745" y="1424672"/>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a:off x="1533599" y="1424672"/>
              <a:ext cx="27314" cy="23380"/>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a:off x="1656630" y="1424672"/>
              <a:ext cx="27123" cy="23380"/>
            </a:xfrm>
            <a:custGeom>
              <a:rect b="b" l="l" r="r" t="t"/>
              <a:pathLst>
                <a:path extrusionOk="0" h="1587" w="1841">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304776" y="1547909"/>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427616" y="1547909"/>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550455" y="1547909"/>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4"/>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a:off x="673310" y="1547909"/>
              <a:ext cx="27299" cy="23366"/>
            </a:xfrm>
            <a:custGeom>
              <a:rect b="b" l="l" r="r" t="t"/>
              <a:pathLst>
                <a:path extrusionOk="0" h="1586" w="1853">
                  <a:moveTo>
                    <a:pt x="1059" y="0"/>
                  </a:moveTo>
                  <a:cubicBezTo>
                    <a:pt x="357" y="0"/>
                    <a:pt x="0" y="847"/>
                    <a:pt x="503" y="1350"/>
                  </a:cubicBezTo>
                  <a:cubicBezTo>
                    <a:pt x="666" y="1513"/>
                    <a:pt x="865" y="1586"/>
                    <a:pt x="1059" y="1586"/>
                  </a:cubicBezTo>
                  <a:cubicBezTo>
                    <a:pt x="1466" y="1586"/>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a:off x="796341" y="1547909"/>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919180" y="1547909"/>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4"/>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1042226" y="1547909"/>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4"/>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1165066" y="1547909"/>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4"/>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a:off x="1287905" y="1547909"/>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a:off x="1410745" y="1547909"/>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1533599" y="1547909"/>
              <a:ext cx="27314" cy="23277"/>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a:off x="1656630" y="1547909"/>
              <a:ext cx="27123" cy="23366"/>
            </a:xfrm>
            <a:custGeom>
              <a:rect b="b" l="l" r="r" t="t"/>
              <a:pathLst>
                <a:path extrusionOk="0" h="1586" w="1841">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a:off x="304776" y="1671147"/>
              <a:ext cx="27108" cy="23174"/>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a:off x="427616" y="1671147"/>
              <a:ext cx="27123" cy="23174"/>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a:off x="550455" y="1671147"/>
              <a:ext cx="27314" cy="23277"/>
            </a:xfrm>
            <a:custGeom>
              <a:rect b="b" l="l" r="r" t="t"/>
              <a:pathLst>
                <a:path extrusionOk="0" h="1580" w="1854">
                  <a:moveTo>
                    <a:pt x="1060" y="0"/>
                  </a:moveTo>
                  <a:cubicBezTo>
                    <a:pt x="358" y="0"/>
                    <a:pt x="1" y="847"/>
                    <a:pt x="504" y="1350"/>
                  </a:cubicBezTo>
                  <a:cubicBezTo>
                    <a:pt x="666" y="1508"/>
                    <a:pt x="864" y="1579"/>
                    <a:pt x="1058" y="1579"/>
                  </a:cubicBezTo>
                  <a:cubicBezTo>
                    <a:pt x="1465" y="1579"/>
                    <a:pt x="1854" y="1265"/>
                    <a:pt x="1854" y="781"/>
                  </a:cubicBezTo>
                  <a:cubicBezTo>
                    <a:pt x="1854"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4"/>
            <p:cNvSpPr/>
            <p:nvPr/>
          </p:nvSpPr>
          <p:spPr>
            <a:xfrm>
              <a:off x="673310" y="1671147"/>
              <a:ext cx="27299" cy="23277"/>
            </a:xfrm>
            <a:custGeom>
              <a:rect b="b" l="l" r="r" t="t"/>
              <a:pathLst>
                <a:path extrusionOk="0" h="1580" w="1853">
                  <a:moveTo>
                    <a:pt x="1059" y="0"/>
                  </a:moveTo>
                  <a:cubicBezTo>
                    <a:pt x="357" y="0"/>
                    <a:pt x="0" y="847"/>
                    <a:pt x="503" y="1350"/>
                  </a:cubicBezTo>
                  <a:cubicBezTo>
                    <a:pt x="665" y="1508"/>
                    <a:pt x="863" y="1579"/>
                    <a:pt x="1057" y="1579"/>
                  </a:cubicBezTo>
                  <a:cubicBezTo>
                    <a:pt x="1464" y="1579"/>
                    <a:pt x="1853" y="1265"/>
                    <a:pt x="1853" y="781"/>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p:nvPr/>
          </p:nvSpPr>
          <p:spPr>
            <a:xfrm>
              <a:off x="796341" y="1671147"/>
              <a:ext cx="27123" cy="23174"/>
            </a:xfrm>
            <a:custGeom>
              <a:rect b="b" l="l" r="r" t="t"/>
              <a:pathLst>
                <a:path extrusionOk="0" h="1573" w="1841">
                  <a:moveTo>
                    <a:pt x="1059" y="0"/>
                  </a:moveTo>
                  <a:cubicBezTo>
                    <a:pt x="358" y="0"/>
                    <a:pt x="0" y="847"/>
                    <a:pt x="503"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4"/>
            <p:cNvSpPr/>
            <p:nvPr/>
          </p:nvSpPr>
          <p:spPr>
            <a:xfrm>
              <a:off x="919180" y="1671147"/>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0" y="1255"/>
                    <a:pt x="1840" y="781"/>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1042226" y="1671147"/>
              <a:ext cx="27108" cy="23174"/>
            </a:xfrm>
            <a:custGeom>
              <a:rect b="b" l="l" r="r" t="t"/>
              <a:pathLst>
                <a:path extrusionOk="0" h="1573" w="1840">
                  <a:moveTo>
                    <a:pt x="1046" y="0"/>
                  </a:moveTo>
                  <a:cubicBezTo>
                    <a:pt x="344"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4"/>
            <p:cNvSpPr/>
            <p:nvPr/>
          </p:nvSpPr>
          <p:spPr>
            <a:xfrm>
              <a:off x="1165066" y="1671147"/>
              <a:ext cx="27123" cy="23174"/>
            </a:xfrm>
            <a:custGeom>
              <a:rect b="b" l="l" r="r" t="t"/>
              <a:pathLst>
                <a:path extrusionOk="0" h="1573" w="1841">
                  <a:moveTo>
                    <a:pt x="1046" y="0"/>
                  </a:moveTo>
                  <a:cubicBezTo>
                    <a:pt x="345"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4"/>
            <p:cNvSpPr/>
            <p:nvPr/>
          </p:nvSpPr>
          <p:spPr>
            <a:xfrm>
              <a:off x="1287905" y="1671147"/>
              <a:ext cx="27123" cy="23174"/>
            </a:xfrm>
            <a:custGeom>
              <a:rect b="b" l="l" r="r" t="t"/>
              <a:pathLst>
                <a:path extrusionOk="0" h="1573" w="1841">
                  <a:moveTo>
                    <a:pt x="1059" y="0"/>
                  </a:moveTo>
                  <a:cubicBezTo>
                    <a:pt x="358" y="0"/>
                    <a:pt x="1" y="847"/>
                    <a:pt x="504"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4"/>
            <p:cNvSpPr/>
            <p:nvPr/>
          </p:nvSpPr>
          <p:spPr>
            <a:xfrm>
              <a:off x="1410745" y="1671147"/>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4"/>
            <p:cNvSpPr/>
            <p:nvPr/>
          </p:nvSpPr>
          <p:spPr>
            <a:xfrm>
              <a:off x="1533599" y="1671147"/>
              <a:ext cx="27314" cy="23277"/>
            </a:xfrm>
            <a:custGeom>
              <a:rect b="b" l="l" r="r" t="t"/>
              <a:pathLst>
                <a:path extrusionOk="0" h="1580" w="1854">
                  <a:moveTo>
                    <a:pt x="1059" y="0"/>
                  </a:moveTo>
                  <a:cubicBezTo>
                    <a:pt x="357" y="0"/>
                    <a:pt x="0" y="847"/>
                    <a:pt x="503" y="1350"/>
                  </a:cubicBezTo>
                  <a:cubicBezTo>
                    <a:pt x="665" y="1508"/>
                    <a:pt x="863" y="1579"/>
                    <a:pt x="1057" y="1579"/>
                  </a:cubicBezTo>
                  <a:cubicBezTo>
                    <a:pt x="1464" y="1579"/>
                    <a:pt x="1853" y="1265"/>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4"/>
            <p:cNvSpPr/>
            <p:nvPr/>
          </p:nvSpPr>
          <p:spPr>
            <a:xfrm>
              <a:off x="1656630" y="1671147"/>
              <a:ext cx="27123" cy="23277"/>
            </a:xfrm>
            <a:custGeom>
              <a:rect b="b" l="l" r="r" t="t"/>
              <a:pathLst>
                <a:path extrusionOk="0" h="1580" w="1841">
                  <a:moveTo>
                    <a:pt x="1059" y="0"/>
                  </a:moveTo>
                  <a:cubicBezTo>
                    <a:pt x="345" y="0"/>
                    <a:pt x="1" y="847"/>
                    <a:pt x="490" y="1350"/>
                  </a:cubicBezTo>
                  <a:cubicBezTo>
                    <a:pt x="653" y="1508"/>
                    <a:pt x="851" y="1579"/>
                    <a:pt x="1044" y="1579"/>
                  </a:cubicBezTo>
                  <a:cubicBezTo>
                    <a:pt x="1452" y="1579"/>
                    <a:pt x="1840" y="126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a:off x="304776" y="1794369"/>
              <a:ext cx="27108" cy="23174"/>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427616" y="1794369"/>
              <a:ext cx="27123" cy="23174"/>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a:off x="550455" y="1794369"/>
              <a:ext cx="27314" cy="23174"/>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a:off x="673354" y="1794369"/>
              <a:ext cx="27255" cy="23174"/>
            </a:xfrm>
            <a:custGeom>
              <a:rect b="b" l="l" r="r" t="t"/>
              <a:pathLst>
                <a:path extrusionOk="0" h="1573" w="185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4"/>
            <p:cNvSpPr/>
            <p:nvPr/>
          </p:nvSpPr>
          <p:spPr>
            <a:xfrm>
              <a:off x="796341" y="1794369"/>
              <a:ext cx="27123" cy="23174"/>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4"/>
            <p:cNvSpPr/>
            <p:nvPr/>
          </p:nvSpPr>
          <p:spPr>
            <a:xfrm>
              <a:off x="919180" y="1794369"/>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4"/>
            <p:cNvSpPr/>
            <p:nvPr/>
          </p:nvSpPr>
          <p:spPr>
            <a:xfrm>
              <a:off x="1042226" y="1794369"/>
              <a:ext cx="27108" cy="23174"/>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1165066" y="1794369"/>
              <a:ext cx="27123" cy="23174"/>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1287905" y="1794369"/>
              <a:ext cx="27123" cy="23174"/>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a:off x="1410745" y="1794369"/>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4"/>
            <p:cNvSpPr/>
            <p:nvPr/>
          </p:nvSpPr>
          <p:spPr>
            <a:xfrm>
              <a:off x="1533599" y="1794369"/>
              <a:ext cx="27314" cy="23174"/>
            </a:xfrm>
            <a:custGeom>
              <a:rect b="b" l="l" r="r" t="t"/>
              <a:pathLst>
                <a:path extrusionOk="0" h="1573" w="1854">
                  <a:moveTo>
                    <a:pt x="1059" y="1"/>
                  </a:moveTo>
                  <a:cubicBezTo>
                    <a:pt x="357" y="1"/>
                    <a:pt x="0" y="848"/>
                    <a:pt x="503" y="1337"/>
                  </a:cubicBezTo>
                  <a:cubicBezTo>
                    <a:pt x="666" y="1500"/>
                    <a:pt x="865" y="1573"/>
                    <a:pt x="1059" y="1573"/>
                  </a:cubicBezTo>
                  <a:cubicBezTo>
                    <a:pt x="1466" y="1573"/>
                    <a:pt x="1853" y="1256"/>
                    <a:pt x="1853" y="782"/>
                  </a:cubicBezTo>
                  <a:cubicBezTo>
                    <a:pt x="1853"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4"/>
            <p:cNvSpPr/>
            <p:nvPr/>
          </p:nvSpPr>
          <p:spPr>
            <a:xfrm>
              <a:off x="1656689" y="1794369"/>
              <a:ext cx="27064" cy="23174"/>
            </a:xfrm>
            <a:custGeom>
              <a:rect b="b" l="l" r="r" t="t"/>
              <a:pathLst>
                <a:path extrusionOk="0" h="1573" w="1837">
                  <a:moveTo>
                    <a:pt x="1039" y="1"/>
                  </a:moveTo>
                  <a:cubicBezTo>
                    <a:pt x="336" y="1"/>
                    <a:pt x="0" y="851"/>
                    <a:pt x="486" y="1337"/>
                  </a:cubicBezTo>
                  <a:cubicBezTo>
                    <a:pt x="649" y="1500"/>
                    <a:pt x="848" y="1573"/>
                    <a:pt x="1043" y="1573"/>
                  </a:cubicBezTo>
                  <a:cubicBezTo>
                    <a:pt x="1449" y="1573"/>
                    <a:pt x="1836" y="1256"/>
                    <a:pt x="1836" y="782"/>
                  </a:cubicBezTo>
                  <a:cubicBezTo>
                    <a:pt x="1836" y="345"/>
                    <a:pt x="1479" y="1"/>
                    <a:pt x="1055" y="1"/>
                  </a:cubicBezTo>
                  <a:cubicBezTo>
                    <a:pt x="1050" y="1"/>
                    <a:pt x="1045" y="1"/>
                    <a:pt x="103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4"/>
            <p:cNvSpPr/>
            <p:nvPr/>
          </p:nvSpPr>
          <p:spPr>
            <a:xfrm>
              <a:off x="304776" y="1917607"/>
              <a:ext cx="27108" cy="23174"/>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4"/>
            <p:cNvSpPr/>
            <p:nvPr/>
          </p:nvSpPr>
          <p:spPr>
            <a:xfrm>
              <a:off x="427616" y="1917607"/>
              <a:ext cx="27123" cy="23174"/>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4"/>
            <p:cNvSpPr/>
            <p:nvPr/>
          </p:nvSpPr>
          <p:spPr>
            <a:xfrm>
              <a:off x="550455" y="1917592"/>
              <a:ext cx="27314" cy="23189"/>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4"/>
            <p:cNvSpPr/>
            <p:nvPr/>
          </p:nvSpPr>
          <p:spPr>
            <a:xfrm>
              <a:off x="673501" y="1917592"/>
              <a:ext cx="27108" cy="23189"/>
            </a:xfrm>
            <a:custGeom>
              <a:rect b="b" l="l" r="r" t="t"/>
              <a:pathLst>
                <a:path extrusionOk="0" h="1574" w="184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4"/>
            <p:cNvSpPr/>
            <p:nvPr/>
          </p:nvSpPr>
          <p:spPr>
            <a:xfrm>
              <a:off x="796341" y="1917607"/>
              <a:ext cx="27123" cy="23174"/>
            </a:xfrm>
            <a:custGeom>
              <a:rect b="b" l="l" r="r" t="t"/>
              <a:pathLst>
                <a:path extrusionOk="0" h="1573" w="1841">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4"/>
            <p:cNvSpPr/>
            <p:nvPr/>
          </p:nvSpPr>
          <p:spPr>
            <a:xfrm>
              <a:off x="919180" y="1917607"/>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4"/>
            <p:cNvSpPr/>
            <p:nvPr/>
          </p:nvSpPr>
          <p:spPr>
            <a:xfrm>
              <a:off x="1042226" y="1917607"/>
              <a:ext cx="27108" cy="23174"/>
            </a:xfrm>
            <a:custGeom>
              <a:rect b="b" l="l" r="r" t="t"/>
              <a:pathLst>
                <a:path extrusionOk="0" h="1573" w="184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4"/>
            <p:cNvSpPr/>
            <p:nvPr/>
          </p:nvSpPr>
          <p:spPr>
            <a:xfrm>
              <a:off x="1165066" y="1917607"/>
              <a:ext cx="27123" cy="23174"/>
            </a:xfrm>
            <a:custGeom>
              <a:rect b="b" l="l" r="r" t="t"/>
              <a:pathLst>
                <a:path extrusionOk="0" h="1573" w="1841">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4"/>
            <p:cNvSpPr/>
            <p:nvPr/>
          </p:nvSpPr>
          <p:spPr>
            <a:xfrm>
              <a:off x="1287905" y="1917607"/>
              <a:ext cx="27123" cy="23174"/>
            </a:xfrm>
            <a:custGeom>
              <a:rect b="b" l="l" r="r" t="t"/>
              <a:pathLst>
                <a:path extrusionOk="0" h="1573" w="1841">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4"/>
            <p:cNvSpPr/>
            <p:nvPr/>
          </p:nvSpPr>
          <p:spPr>
            <a:xfrm>
              <a:off x="1410745" y="1917607"/>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4"/>
            <p:cNvSpPr/>
            <p:nvPr/>
          </p:nvSpPr>
          <p:spPr>
            <a:xfrm>
              <a:off x="1533658" y="1917607"/>
              <a:ext cx="27255" cy="23174"/>
            </a:xfrm>
            <a:custGeom>
              <a:rect b="b" l="l" r="r" t="t"/>
              <a:pathLst>
                <a:path extrusionOk="0" h="1573" w="1850">
                  <a:moveTo>
                    <a:pt x="1052" y="0"/>
                  </a:moveTo>
                  <a:cubicBezTo>
                    <a:pt x="348" y="0"/>
                    <a:pt x="0" y="838"/>
                    <a:pt x="499" y="1337"/>
                  </a:cubicBezTo>
                  <a:cubicBezTo>
                    <a:pt x="658" y="1500"/>
                    <a:pt x="855" y="1573"/>
                    <a:pt x="1049" y="1573"/>
                  </a:cubicBezTo>
                  <a:cubicBezTo>
                    <a:pt x="1456" y="1573"/>
                    <a:pt x="1849" y="1256"/>
                    <a:pt x="1849" y="781"/>
                  </a:cubicBezTo>
                  <a:cubicBezTo>
                    <a:pt x="1849" y="344"/>
                    <a:pt x="1492" y="0"/>
                    <a:pt x="1068" y="0"/>
                  </a:cubicBezTo>
                  <a:cubicBezTo>
                    <a:pt x="1063" y="0"/>
                    <a:pt x="1057" y="0"/>
                    <a:pt x="105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4"/>
            <p:cNvSpPr/>
            <p:nvPr/>
          </p:nvSpPr>
          <p:spPr>
            <a:xfrm>
              <a:off x="1656689" y="1917607"/>
              <a:ext cx="27064" cy="23174"/>
            </a:xfrm>
            <a:custGeom>
              <a:rect b="b" l="l" r="r" t="t"/>
              <a:pathLst>
                <a:path extrusionOk="0" h="1573" w="1837">
                  <a:moveTo>
                    <a:pt x="1039" y="0"/>
                  </a:moveTo>
                  <a:cubicBezTo>
                    <a:pt x="336" y="0"/>
                    <a:pt x="0" y="851"/>
                    <a:pt x="486" y="1337"/>
                  </a:cubicBezTo>
                  <a:cubicBezTo>
                    <a:pt x="649" y="1500"/>
                    <a:pt x="848" y="1573"/>
                    <a:pt x="1043" y="1573"/>
                  </a:cubicBezTo>
                  <a:cubicBezTo>
                    <a:pt x="1449" y="1573"/>
                    <a:pt x="1836" y="1256"/>
                    <a:pt x="1836" y="781"/>
                  </a:cubicBezTo>
                  <a:cubicBezTo>
                    <a:pt x="1836" y="344"/>
                    <a:pt x="1479" y="0"/>
                    <a:pt x="1055" y="0"/>
                  </a:cubicBezTo>
                  <a:cubicBezTo>
                    <a:pt x="1050" y="0"/>
                    <a:pt x="1045" y="0"/>
                    <a:pt x="103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4"/>
            <p:cNvSpPr/>
            <p:nvPr/>
          </p:nvSpPr>
          <p:spPr>
            <a:xfrm>
              <a:off x="304776" y="2040638"/>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4"/>
            <p:cNvSpPr/>
            <p:nvPr/>
          </p:nvSpPr>
          <p:spPr>
            <a:xfrm>
              <a:off x="427616" y="2040638"/>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4"/>
            <p:cNvSpPr/>
            <p:nvPr/>
          </p:nvSpPr>
          <p:spPr>
            <a:xfrm>
              <a:off x="550455" y="2040638"/>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4"/>
            <p:cNvSpPr/>
            <p:nvPr/>
          </p:nvSpPr>
          <p:spPr>
            <a:xfrm>
              <a:off x="673310" y="2040638"/>
              <a:ext cx="27299" cy="23380"/>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4"/>
            <p:cNvSpPr/>
            <p:nvPr/>
          </p:nvSpPr>
          <p:spPr>
            <a:xfrm>
              <a:off x="796341" y="2040638"/>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4"/>
            <p:cNvSpPr/>
            <p:nvPr/>
          </p:nvSpPr>
          <p:spPr>
            <a:xfrm>
              <a:off x="919180" y="2040638"/>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4"/>
            <p:cNvSpPr/>
            <p:nvPr/>
          </p:nvSpPr>
          <p:spPr>
            <a:xfrm>
              <a:off x="1042226" y="2040638"/>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4"/>
            <p:cNvSpPr/>
            <p:nvPr/>
          </p:nvSpPr>
          <p:spPr>
            <a:xfrm>
              <a:off x="1165066" y="2040638"/>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4"/>
            <p:cNvSpPr/>
            <p:nvPr/>
          </p:nvSpPr>
          <p:spPr>
            <a:xfrm>
              <a:off x="1287905" y="2040638"/>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4"/>
            <p:cNvSpPr/>
            <p:nvPr/>
          </p:nvSpPr>
          <p:spPr>
            <a:xfrm>
              <a:off x="1410745" y="2040638"/>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4"/>
            <p:cNvSpPr/>
            <p:nvPr/>
          </p:nvSpPr>
          <p:spPr>
            <a:xfrm>
              <a:off x="1533599" y="2040638"/>
              <a:ext cx="27314" cy="23380"/>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4"/>
            <p:cNvSpPr/>
            <p:nvPr/>
          </p:nvSpPr>
          <p:spPr>
            <a:xfrm>
              <a:off x="1656630" y="2040638"/>
              <a:ext cx="27123" cy="23380"/>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4"/>
            <p:cNvSpPr/>
            <p:nvPr/>
          </p:nvSpPr>
          <p:spPr>
            <a:xfrm>
              <a:off x="304776" y="2163875"/>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4"/>
            <p:cNvSpPr/>
            <p:nvPr/>
          </p:nvSpPr>
          <p:spPr>
            <a:xfrm>
              <a:off x="427616" y="2163875"/>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4"/>
            <p:cNvSpPr/>
            <p:nvPr/>
          </p:nvSpPr>
          <p:spPr>
            <a:xfrm>
              <a:off x="550455" y="2163875"/>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4"/>
            <p:cNvSpPr/>
            <p:nvPr/>
          </p:nvSpPr>
          <p:spPr>
            <a:xfrm>
              <a:off x="673310" y="2163875"/>
              <a:ext cx="27299" cy="23277"/>
            </a:xfrm>
            <a:custGeom>
              <a:rect b="b" l="l" r="r" t="t"/>
              <a:pathLst>
                <a:path extrusionOk="0" h="1580" w="1853">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4"/>
            <p:cNvSpPr/>
            <p:nvPr/>
          </p:nvSpPr>
          <p:spPr>
            <a:xfrm>
              <a:off x="796341" y="2163875"/>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4"/>
            <p:cNvSpPr/>
            <p:nvPr/>
          </p:nvSpPr>
          <p:spPr>
            <a:xfrm>
              <a:off x="919180" y="2163875"/>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p:nvPr/>
          </p:nvSpPr>
          <p:spPr>
            <a:xfrm>
              <a:off x="1042226" y="2163875"/>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
            <p:cNvSpPr/>
            <p:nvPr/>
          </p:nvSpPr>
          <p:spPr>
            <a:xfrm>
              <a:off x="1165066" y="2163875"/>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4"/>
            <p:cNvSpPr/>
            <p:nvPr/>
          </p:nvSpPr>
          <p:spPr>
            <a:xfrm>
              <a:off x="1287905" y="2163875"/>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4"/>
            <p:cNvSpPr/>
            <p:nvPr/>
          </p:nvSpPr>
          <p:spPr>
            <a:xfrm>
              <a:off x="1410745" y="2163875"/>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5"/>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4"/>
            <p:cNvSpPr/>
            <p:nvPr/>
          </p:nvSpPr>
          <p:spPr>
            <a:xfrm>
              <a:off x="1533599" y="2163875"/>
              <a:ext cx="27314" cy="23277"/>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4"/>
            <p:cNvSpPr/>
            <p:nvPr/>
          </p:nvSpPr>
          <p:spPr>
            <a:xfrm>
              <a:off x="1656630" y="2163875"/>
              <a:ext cx="27123" cy="23277"/>
            </a:xfrm>
            <a:custGeom>
              <a:rect b="b" l="l" r="r" t="t"/>
              <a:pathLst>
                <a:path extrusionOk="0" h="1580" w="1841">
                  <a:moveTo>
                    <a:pt x="1059" y="0"/>
                  </a:moveTo>
                  <a:cubicBezTo>
                    <a:pt x="345" y="0"/>
                    <a:pt x="1" y="847"/>
                    <a:pt x="490" y="1350"/>
                  </a:cubicBezTo>
                  <a:cubicBezTo>
                    <a:pt x="653" y="1509"/>
                    <a:pt x="852" y="1580"/>
                    <a:pt x="1046"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4"/>
            <p:cNvSpPr/>
            <p:nvPr/>
          </p:nvSpPr>
          <p:spPr>
            <a:xfrm>
              <a:off x="304776" y="2287112"/>
              <a:ext cx="27108" cy="23174"/>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4"/>
            <p:cNvSpPr/>
            <p:nvPr/>
          </p:nvSpPr>
          <p:spPr>
            <a:xfrm>
              <a:off x="427616" y="2287112"/>
              <a:ext cx="27123" cy="23174"/>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4"/>
            <p:cNvSpPr/>
            <p:nvPr/>
          </p:nvSpPr>
          <p:spPr>
            <a:xfrm>
              <a:off x="550455" y="2287112"/>
              <a:ext cx="27314" cy="23233"/>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4"/>
            <p:cNvSpPr/>
            <p:nvPr/>
          </p:nvSpPr>
          <p:spPr>
            <a:xfrm>
              <a:off x="673310" y="2287112"/>
              <a:ext cx="27299" cy="23233"/>
            </a:xfrm>
            <a:custGeom>
              <a:rect b="b" l="l" r="r" t="t"/>
              <a:pathLst>
                <a:path extrusionOk="0" h="1577" w="1853">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4"/>
            <p:cNvSpPr/>
            <p:nvPr/>
          </p:nvSpPr>
          <p:spPr>
            <a:xfrm>
              <a:off x="796341" y="2287112"/>
              <a:ext cx="27123" cy="23174"/>
            </a:xfrm>
            <a:custGeom>
              <a:rect b="b" l="l" r="r" t="t"/>
              <a:pathLst>
                <a:path extrusionOk="0" h="1573" w="1841">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4"/>
            <p:cNvSpPr/>
            <p:nvPr/>
          </p:nvSpPr>
          <p:spPr>
            <a:xfrm>
              <a:off x="919180" y="2287112"/>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4"/>
            <p:cNvSpPr/>
            <p:nvPr/>
          </p:nvSpPr>
          <p:spPr>
            <a:xfrm>
              <a:off x="1042226" y="2287112"/>
              <a:ext cx="27108" cy="23174"/>
            </a:xfrm>
            <a:custGeom>
              <a:rect b="b" l="l" r="r" t="t"/>
              <a:pathLst>
                <a:path extrusionOk="0" h="1573" w="184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a:off x="1165066" y="2287112"/>
              <a:ext cx="27123" cy="23174"/>
            </a:xfrm>
            <a:custGeom>
              <a:rect b="b" l="l" r="r" t="t"/>
              <a:pathLst>
                <a:path extrusionOk="0" h="1573" w="1841">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4"/>
            <p:cNvSpPr/>
            <p:nvPr/>
          </p:nvSpPr>
          <p:spPr>
            <a:xfrm>
              <a:off x="1287905" y="2287112"/>
              <a:ext cx="27123" cy="23174"/>
            </a:xfrm>
            <a:custGeom>
              <a:rect b="b" l="l" r="r" t="t"/>
              <a:pathLst>
                <a:path extrusionOk="0" h="1573" w="1841">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4"/>
            <p:cNvSpPr/>
            <p:nvPr/>
          </p:nvSpPr>
          <p:spPr>
            <a:xfrm>
              <a:off x="1410745" y="2287112"/>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a:off x="1533599" y="2287112"/>
              <a:ext cx="27314" cy="23233"/>
            </a:xfrm>
            <a:custGeom>
              <a:rect b="b" l="l" r="r" t="t"/>
              <a:pathLst>
                <a:path extrusionOk="0" h="1577" w="1854">
                  <a:moveTo>
                    <a:pt x="1059" y="0"/>
                  </a:moveTo>
                  <a:cubicBezTo>
                    <a:pt x="357" y="0"/>
                    <a:pt x="0" y="847"/>
                    <a:pt x="503" y="1350"/>
                  </a:cubicBezTo>
                  <a:cubicBezTo>
                    <a:pt x="664" y="1506"/>
                    <a:pt x="859" y="1576"/>
                    <a:pt x="1051" y="1576"/>
                  </a:cubicBezTo>
                  <a:cubicBezTo>
                    <a:pt x="1461"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a:off x="1656630" y="2287112"/>
              <a:ext cx="27123" cy="23233"/>
            </a:xfrm>
            <a:custGeom>
              <a:rect b="b" l="l" r="r" t="t"/>
              <a:pathLst>
                <a:path extrusionOk="0" h="1577" w="1841">
                  <a:moveTo>
                    <a:pt x="1059" y="0"/>
                  </a:moveTo>
                  <a:cubicBezTo>
                    <a:pt x="345" y="0"/>
                    <a:pt x="1" y="847"/>
                    <a:pt x="490" y="1350"/>
                  </a:cubicBezTo>
                  <a:cubicBezTo>
                    <a:pt x="651" y="1506"/>
                    <a:pt x="847" y="1576"/>
                    <a:pt x="1039" y="1576"/>
                  </a:cubicBezTo>
                  <a:cubicBezTo>
                    <a:pt x="1448" y="1576"/>
                    <a:pt x="1840" y="1258"/>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a:off x="304776" y="2410335"/>
              <a:ext cx="27108" cy="23248"/>
            </a:xfrm>
            <a:custGeom>
              <a:rect b="b" l="l" r="r" t="t"/>
              <a:pathLst>
                <a:path extrusionOk="0" h="1578" w="184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a:off x="427616" y="2410335"/>
              <a:ext cx="27255" cy="23248"/>
            </a:xfrm>
            <a:custGeom>
              <a:rect b="b" l="l" r="r" t="t"/>
              <a:pathLst>
                <a:path extrusionOk="0" h="1578" w="185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4"/>
            <p:cNvSpPr/>
            <p:nvPr/>
          </p:nvSpPr>
          <p:spPr>
            <a:xfrm>
              <a:off x="550455" y="2410335"/>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4"/>
            <p:cNvSpPr/>
            <p:nvPr/>
          </p:nvSpPr>
          <p:spPr>
            <a:xfrm>
              <a:off x="673501" y="2410335"/>
              <a:ext cx="27108" cy="23248"/>
            </a:xfrm>
            <a:custGeom>
              <a:rect b="b" l="l" r="r" t="t"/>
              <a:pathLst>
                <a:path extrusionOk="0" h="1578" w="184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4"/>
            <p:cNvSpPr/>
            <p:nvPr/>
          </p:nvSpPr>
          <p:spPr>
            <a:xfrm>
              <a:off x="796341" y="2410335"/>
              <a:ext cx="27123" cy="23174"/>
            </a:xfrm>
            <a:custGeom>
              <a:rect b="b" l="l" r="r" t="t"/>
              <a:pathLst>
                <a:path extrusionOk="0" h="1573" w="1841">
                  <a:moveTo>
                    <a:pt x="1083" y="0"/>
                  </a:moveTo>
                  <a:cubicBezTo>
                    <a:pt x="1075" y="0"/>
                    <a:pt x="1067" y="0"/>
                    <a:pt x="1059" y="1"/>
                  </a:cubicBezTo>
                  <a:cubicBezTo>
                    <a:pt x="358" y="1"/>
                    <a:pt x="0" y="848"/>
                    <a:pt x="503" y="1337"/>
                  </a:cubicBezTo>
                  <a:cubicBezTo>
                    <a:pt x="662" y="1500"/>
                    <a:pt x="858" y="1573"/>
                    <a:pt x="1051" y="1573"/>
                  </a:cubicBezTo>
                  <a:cubicBezTo>
                    <a:pt x="1453" y="1573"/>
                    <a:pt x="1840" y="1256"/>
                    <a:pt x="1840" y="782"/>
                  </a:cubicBezTo>
                  <a:cubicBezTo>
                    <a:pt x="1840" y="353"/>
                    <a:pt x="1508"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4"/>
            <p:cNvSpPr/>
            <p:nvPr/>
          </p:nvSpPr>
          <p:spPr>
            <a:xfrm>
              <a:off x="919180" y="2410335"/>
              <a:ext cx="27123" cy="23174"/>
            </a:xfrm>
            <a:custGeom>
              <a:rect b="b" l="l" r="r" t="t"/>
              <a:pathLst>
                <a:path extrusionOk="0" h="1573" w="1841">
                  <a:moveTo>
                    <a:pt x="1083" y="0"/>
                  </a:moveTo>
                  <a:cubicBezTo>
                    <a:pt x="1075" y="0"/>
                    <a:pt x="1067" y="0"/>
                    <a:pt x="1060"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4"/>
            <p:cNvSpPr/>
            <p:nvPr/>
          </p:nvSpPr>
          <p:spPr>
            <a:xfrm>
              <a:off x="1042226" y="2410335"/>
              <a:ext cx="27108" cy="23174"/>
            </a:xfrm>
            <a:custGeom>
              <a:rect b="b" l="l" r="r" t="t"/>
              <a:pathLst>
                <a:path extrusionOk="0" h="1573" w="1840">
                  <a:moveTo>
                    <a:pt x="1069" y="0"/>
                  </a:moveTo>
                  <a:cubicBezTo>
                    <a:pt x="1061" y="0"/>
                    <a:pt x="1054" y="0"/>
                    <a:pt x="1046" y="1"/>
                  </a:cubicBezTo>
                  <a:cubicBezTo>
                    <a:pt x="344" y="1"/>
                    <a:pt x="0" y="848"/>
                    <a:pt x="490" y="1337"/>
                  </a:cubicBezTo>
                  <a:cubicBezTo>
                    <a:pt x="648" y="1500"/>
                    <a:pt x="846" y="1573"/>
                    <a:pt x="1040" y="1573"/>
                  </a:cubicBezTo>
                  <a:cubicBezTo>
                    <a:pt x="1446" y="1573"/>
                    <a:pt x="1840" y="1256"/>
                    <a:pt x="1840" y="782"/>
                  </a:cubicBezTo>
                  <a:cubicBezTo>
                    <a:pt x="1840" y="353"/>
                    <a:pt x="1495" y="0"/>
                    <a:pt x="106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4"/>
            <p:cNvSpPr/>
            <p:nvPr/>
          </p:nvSpPr>
          <p:spPr>
            <a:xfrm>
              <a:off x="1165066" y="2410335"/>
              <a:ext cx="27123" cy="23174"/>
            </a:xfrm>
            <a:custGeom>
              <a:rect b="b" l="l" r="r" t="t"/>
              <a:pathLst>
                <a:path extrusionOk="0" h="1573" w="1841">
                  <a:moveTo>
                    <a:pt x="1069" y="0"/>
                  </a:moveTo>
                  <a:cubicBezTo>
                    <a:pt x="1062" y="0"/>
                    <a:pt x="1054" y="0"/>
                    <a:pt x="1046" y="1"/>
                  </a:cubicBezTo>
                  <a:cubicBezTo>
                    <a:pt x="345" y="1"/>
                    <a:pt x="0" y="848"/>
                    <a:pt x="490" y="1337"/>
                  </a:cubicBezTo>
                  <a:cubicBezTo>
                    <a:pt x="653" y="1500"/>
                    <a:pt x="852" y="1573"/>
                    <a:pt x="1046" y="1573"/>
                  </a:cubicBezTo>
                  <a:cubicBezTo>
                    <a:pt x="1453" y="1573"/>
                    <a:pt x="1840" y="1256"/>
                    <a:pt x="1840" y="782"/>
                  </a:cubicBezTo>
                  <a:cubicBezTo>
                    <a:pt x="1840" y="353"/>
                    <a:pt x="1496" y="0"/>
                    <a:pt x="106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4"/>
            <p:cNvSpPr/>
            <p:nvPr/>
          </p:nvSpPr>
          <p:spPr>
            <a:xfrm>
              <a:off x="1287905" y="2410335"/>
              <a:ext cx="27123" cy="23174"/>
            </a:xfrm>
            <a:custGeom>
              <a:rect b="b" l="l" r="r" t="t"/>
              <a:pathLst>
                <a:path extrusionOk="0" h="1573" w="1841">
                  <a:moveTo>
                    <a:pt x="1083" y="0"/>
                  </a:moveTo>
                  <a:cubicBezTo>
                    <a:pt x="1075" y="0"/>
                    <a:pt x="1067" y="0"/>
                    <a:pt x="1059"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4"/>
            <p:cNvSpPr/>
            <p:nvPr/>
          </p:nvSpPr>
          <p:spPr>
            <a:xfrm>
              <a:off x="1410745" y="2410335"/>
              <a:ext cx="27123" cy="23174"/>
            </a:xfrm>
            <a:custGeom>
              <a:rect b="b" l="l" r="r" t="t"/>
              <a:pathLst>
                <a:path extrusionOk="0" h="1573" w="1841">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4"/>
            <p:cNvSpPr/>
            <p:nvPr/>
          </p:nvSpPr>
          <p:spPr>
            <a:xfrm>
              <a:off x="1533599" y="2410335"/>
              <a:ext cx="27314" cy="23248"/>
            </a:xfrm>
            <a:custGeom>
              <a:rect b="b" l="l" r="r" t="t"/>
              <a:pathLst>
                <a:path extrusionOk="0" h="1578" w="1854">
                  <a:moveTo>
                    <a:pt x="1072" y="1"/>
                  </a:moveTo>
                  <a:cubicBezTo>
                    <a:pt x="357" y="1"/>
                    <a:pt x="0" y="848"/>
                    <a:pt x="503" y="1351"/>
                  </a:cubicBezTo>
                  <a:cubicBezTo>
                    <a:pt x="664" y="1507"/>
                    <a:pt x="859" y="1577"/>
                    <a:pt x="1051" y="1577"/>
                  </a:cubicBezTo>
                  <a:cubicBezTo>
                    <a:pt x="1461" y="1577"/>
                    <a:pt x="1853" y="1259"/>
                    <a:pt x="1853" y="782"/>
                  </a:cubicBezTo>
                  <a:cubicBezTo>
                    <a:pt x="1840" y="358"/>
                    <a:pt x="1496" y="1"/>
                    <a:pt x="10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4"/>
            <p:cNvSpPr/>
            <p:nvPr/>
          </p:nvSpPr>
          <p:spPr>
            <a:xfrm>
              <a:off x="1656630" y="2410335"/>
              <a:ext cx="27123" cy="23248"/>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4"/>
            <p:cNvSpPr/>
            <p:nvPr/>
          </p:nvSpPr>
          <p:spPr>
            <a:xfrm>
              <a:off x="304776" y="2533381"/>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4"/>
            <p:cNvSpPr/>
            <p:nvPr/>
          </p:nvSpPr>
          <p:spPr>
            <a:xfrm>
              <a:off x="427616" y="2533381"/>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4"/>
            <p:cNvSpPr/>
            <p:nvPr/>
          </p:nvSpPr>
          <p:spPr>
            <a:xfrm>
              <a:off x="550455" y="2533381"/>
              <a:ext cx="27314" cy="23366"/>
            </a:xfrm>
            <a:custGeom>
              <a:rect b="b" l="l" r="r" t="t"/>
              <a:pathLst>
                <a:path extrusionOk="0" h="1586" w="1854">
                  <a:moveTo>
                    <a:pt x="1060" y="0"/>
                  </a:moveTo>
                  <a:cubicBezTo>
                    <a:pt x="358" y="0"/>
                    <a:pt x="1" y="860"/>
                    <a:pt x="504" y="1350"/>
                  </a:cubicBezTo>
                  <a:cubicBezTo>
                    <a:pt x="667" y="1513"/>
                    <a:pt x="865" y="1586"/>
                    <a:pt x="1060" y="1586"/>
                  </a:cubicBezTo>
                  <a:cubicBezTo>
                    <a:pt x="1466" y="1586"/>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4"/>
            <p:cNvSpPr/>
            <p:nvPr/>
          </p:nvSpPr>
          <p:spPr>
            <a:xfrm>
              <a:off x="673310" y="2533381"/>
              <a:ext cx="27299" cy="23366"/>
            </a:xfrm>
            <a:custGeom>
              <a:rect b="b" l="l" r="r" t="t"/>
              <a:pathLst>
                <a:path extrusionOk="0" h="1586" w="1853">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4"/>
            <p:cNvSpPr/>
            <p:nvPr/>
          </p:nvSpPr>
          <p:spPr>
            <a:xfrm>
              <a:off x="796341" y="2533381"/>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4"/>
            <p:cNvSpPr/>
            <p:nvPr/>
          </p:nvSpPr>
          <p:spPr>
            <a:xfrm>
              <a:off x="919180" y="2533381"/>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4"/>
            <p:cNvSpPr/>
            <p:nvPr/>
          </p:nvSpPr>
          <p:spPr>
            <a:xfrm>
              <a:off x="1042226" y="2533381"/>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4"/>
            <p:cNvSpPr/>
            <p:nvPr/>
          </p:nvSpPr>
          <p:spPr>
            <a:xfrm>
              <a:off x="1165066" y="2533381"/>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4"/>
            <p:cNvSpPr/>
            <p:nvPr/>
          </p:nvSpPr>
          <p:spPr>
            <a:xfrm>
              <a:off x="1287905" y="2533381"/>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4"/>
            <p:cNvSpPr/>
            <p:nvPr/>
          </p:nvSpPr>
          <p:spPr>
            <a:xfrm>
              <a:off x="1410745" y="2533381"/>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4"/>
            <p:cNvSpPr/>
            <p:nvPr/>
          </p:nvSpPr>
          <p:spPr>
            <a:xfrm>
              <a:off x="1533599" y="2533381"/>
              <a:ext cx="27314" cy="23366"/>
            </a:xfrm>
            <a:custGeom>
              <a:rect b="b" l="l" r="r" t="t"/>
              <a:pathLst>
                <a:path extrusionOk="0" h="1586" w="1854">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4"/>
            <p:cNvSpPr/>
            <p:nvPr/>
          </p:nvSpPr>
          <p:spPr>
            <a:xfrm>
              <a:off x="1656630" y="2533381"/>
              <a:ext cx="27123" cy="23366"/>
            </a:xfrm>
            <a:custGeom>
              <a:rect b="b" l="l" r="r" t="t"/>
              <a:pathLst>
                <a:path extrusionOk="0" h="1586" w="1841">
                  <a:moveTo>
                    <a:pt x="1059" y="0"/>
                  </a:moveTo>
                  <a:cubicBezTo>
                    <a:pt x="345" y="0"/>
                    <a:pt x="1" y="860"/>
                    <a:pt x="490" y="1350"/>
                  </a:cubicBezTo>
                  <a:cubicBezTo>
                    <a:pt x="653" y="1513"/>
                    <a:pt x="852" y="1586"/>
                    <a:pt x="1047" y="1586"/>
                  </a:cubicBezTo>
                  <a:cubicBezTo>
                    <a:pt x="1453" y="1586"/>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4"/>
            <p:cNvSpPr/>
            <p:nvPr/>
          </p:nvSpPr>
          <p:spPr>
            <a:xfrm>
              <a:off x="304776" y="2656604"/>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4"/>
            <p:cNvSpPr/>
            <p:nvPr/>
          </p:nvSpPr>
          <p:spPr>
            <a:xfrm>
              <a:off x="427616" y="2656604"/>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4"/>
            <p:cNvSpPr/>
            <p:nvPr/>
          </p:nvSpPr>
          <p:spPr>
            <a:xfrm>
              <a:off x="550455" y="2656604"/>
              <a:ext cx="27314" cy="23292"/>
            </a:xfrm>
            <a:custGeom>
              <a:rect b="b" l="l" r="r" t="t"/>
              <a:pathLst>
                <a:path extrusionOk="0" h="1581" w="1854">
                  <a:moveTo>
                    <a:pt x="1060" y="1"/>
                  </a:moveTo>
                  <a:cubicBezTo>
                    <a:pt x="358" y="1"/>
                    <a:pt x="1" y="848"/>
                    <a:pt x="504" y="1351"/>
                  </a:cubicBezTo>
                  <a:cubicBezTo>
                    <a:pt x="666" y="1509"/>
                    <a:pt x="865" y="1580"/>
                    <a:pt x="1060" y="1580"/>
                  </a:cubicBezTo>
                  <a:cubicBezTo>
                    <a:pt x="1466" y="1580"/>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4"/>
            <p:cNvSpPr/>
            <p:nvPr/>
          </p:nvSpPr>
          <p:spPr>
            <a:xfrm>
              <a:off x="673310" y="2656604"/>
              <a:ext cx="27299" cy="23380"/>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4"/>
            <p:cNvSpPr/>
            <p:nvPr/>
          </p:nvSpPr>
          <p:spPr>
            <a:xfrm>
              <a:off x="796341" y="2656604"/>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4"/>
            <p:cNvSpPr/>
            <p:nvPr/>
          </p:nvSpPr>
          <p:spPr>
            <a:xfrm>
              <a:off x="919180" y="2656604"/>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4"/>
            <p:cNvSpPr/>
            <p:nvPr/>
          </p:nvSpPr>
          <p:spPr>
            <a:xfrm>
              <a:off x="1042226" y="2656604"/>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4"/>
            <p:cNvSpPr/>
            <p:nvPr/>
          </p:nvSpPr>
          <p:spPr>
            <a:xfrm>
              <a:off x="1165066" y="2656604"/>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4"/>
            <p:cNvSpPr/>
            <p:nvPr/>
          </p:nvSpPr>
          <p:spPr>
            <a:xfrm>
              <a:off x="1287905" y="2656604"/>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4"/>
            <p:cNvSpPr/>
            <p:nvPr/>
          </p:nvSpPr>
          <p:spPr>
            <a:xfrm>
              <a:off x="1410745" y="2656604"/>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4"/>
            <p:cNvSpPr/>
            <p:nvPr/>
          </p:nvSpPr>
          <p:spPr>
            <a:xfrm>
              <a:off x="1533599" y="2656604"/>
              <a:ext cx="27314" cy="23292"/>
            </a:xfrm>
            <a:custGeom>
              <a:rect b="b" l="l" r="r" t="t"/>
              <a:pathLst>
                <a:path extrusionOk="0" h="1581" w="1854">
                  <a:moveTo>
                    <a:pt x="1059" y="1"/>
                  </a:moveTo>
                  <a:cubicBezTo>
                    <a:pt x="357" y="1"/>
                    <a:pt x="0" y="848"/>
                    <a:pt x="503" y="1351"/>
                  </a:cubicBezTo>
                  <a:cubicBezTo>
                    <a:pt x="666" y="1509"/>
                    <a:pt x="865" y="1580"/>
                    <a:pt x="1059" y="1580"/>
                  </a:cubicBezTo>
                  <a:cubicBezTo>
                    <a:pt x="1465" y="1580"/>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4"/>
            <p:cNvSpPr/>
            <p:nvPr/>
          </p:nvSpPr>
          <p:spPr>
            <a:xfrm>
              <a:off x="1656630" y="2656604"/>
              <a:ext cx="27123" cy="23380"/>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4"/>
            <p:cNvSpPr/>
            <p:nvPr/>
          </p:nvSpPr>
          <p:spPr>
            <a:xfrm>
              <a:off x="304776" y="2779841"/>
              <a:ext cx="27108" cy="23174"/>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4"/>
            <p:cNvSpPr/>
            <p:nvPr/>
          </p:nvSpPr>
          <p:spPr>
            <a:xfrm>
              <a:off x="427616" y="2779841"/>
              <a:ext cx="27123" cy="23174"/>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4"/>
            <p:cNvSpPr/>
            <p:nvPr/>
          </p:nvSpPr>
          <p:spPr>
            <a:xfrm>
              <a:off x="550455" y="2779841"/>
              <a:ext cx="27314" cy="23277"/>
            </a:xfrm>
            <a:custGeom>
              <a:rect b="b" l="l" r="r" t="t"/>
              <a:pathLst>
                <a:path extrusionOk="0" h="1580" w="1854">
                  <a:moveTo>
                    <a:pt x="1060" y="0"/>
                  </a:moveTo>
                  <a:cubicBezTo>
                    <a:pt x="358" y="0"/>
                    <a:pt x="1" y="847"/>
                    <a:pt x="504" y="1350"/>
                  </a:cubicBezTo>
                  <a:cubicBezTo>
                    <a:pt x="666" y="1508"/>
                    <a:pt x="864" y="1580"/>
                    <a:pt x="1058" y="1580"/>
                  </a:cubicBezTo>
                  <a:cubicBezTo>
                    <a:pt x="1465" y="1580"/>
                    <a:pt x="1854" y="1265"/>
                    <a:pt x="1854" y="781"/>
                  </a:cubicBezTo>
                  <a:cubicBezTo>
                    <a:pt x="1854" y="345"/>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4"/>
            <p:cNvSpPr/>
            <p:nvPr/>
          </p:nvSpPr>
          <p:spPr>
            <a:xfrm>
              <a:off x="673310" y="2779841"/>
              <a:ext cx="27299" cy="23277"/>
            </a:xfrm>
            <a:custGeom>
              <a:rect b="b" l="l" r="r" t="t"/>
              <a:pathLst>
                <a:path extrusionOk="0" h="1580" w="1853">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4"/>
            <p:cNvSpPr/>
            <p:nvPr/>
          </p:nvSpPr>
          <p:spPr>
            <a:xfrm>
              <a:off x="796341" y="2779841"/>
              <a:ext cx="27123" cy="23174"/>
            </a:xfrm>
            <a:custGeom>
              <a:rect b="b" l="l" r="r" t="t"/>
              <a:pathLst>
                <a:path extrusionOk="0" h="1573" w="1841">
                  <a:moveTo>
                    <a:pt x="1059" y="0"/>
                  </a:moveTo>
                  <a:cubicBezTo>
                    <a:pt x="358" y="0"/>
                    <a:pt x="0" y="847"/>
                    <a:pt x="503"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4"/>
            <p:cNvSpPr/>
            <p:nvPr/>
          </p:nvSpPr>
          <p:spPr>
            <a:xfrm>
              <a:off x="919180" y="2779841"/>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0" y="1256"/>
                    <a:pt x="1840" y="781"/>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4"/>
            <p:cNvSpPr/>
            <p:nvPr/>
          </p:nvSpPr>
          <p:spPr>
            <a:xfrm>
              <a:off x="1042226" y="2779841"/>
              <a:ext cx="27108" cy="23174"/>
            </a:xfrm>
            <a:custGeom>
              <a:rect b="b" l="l" r="r" t="t"/>
              <a:pathLst>
                <a:path extrusionOk="0" h="1573" w="1840">
                  <a:moveTo>
                    <a:pt x="1046" y="0"/>
                  </a:moveTo>
                  <a:cubicBezTo>
                    <a:pt x="344"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4"/>
            <p:cNvSpPr/>
            <p:nvPr/>
          </p:nvSpPr>
          <p:spPr>
            <a:xfrm>
              <a:off x="1165066" y="2779841"/>
              <a:ext cx="27123" cy="23174"/>
            </a:xfrm>
            <a:custGeom>
              <a:rect b="b" l="l" r="r" t="t"/>
              <a:pathLst>
                <a:path extrusionOk="0" h="1573" w="1841">
                  <a:moveTo>
                    <a:pt x="1046" y="0"/>
                  </a:moveTo>
                  <a:cubicBezTo>
                    <a:pt x="345"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4"/>
            <p:cNvSpPr/>
            <p:nvPr/>
          </p:nvSpPr>
          <p:spPr>
            <a:xfrm>
              <a:off x="1287905" y="2779841"/>
              <a:ext cx="27123" cy="23174"/>
            </a:xfrm>
            <a:custGeom>
              <a:rect b="b" l="l" r="r" t="t"/>
              <a:pathLst>
                <a:path extrusionOk="0" h="1573" w="1841">
                  <a:moveTo>
                    <a:pt x="1059" y="0"/>
                  </a:moveTo>
                  <a:cubicBezTo>
                    <a:pt x="358" y="0"/>
                    <a:pt x="1" y="847"/>
                    <a:pt x="504"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4"/>
            <p:cNvSpPr/>
            <p:nvPr/>
          </p:nvSpPr>
          <p:spPr>
            <a:xfrm>
              <a:off x="1410745" y="2779841"/>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4"/>
            <p:cNvSpPr/>
            <p:nvPr/>
          </p:nvSpPr>
          <p:spPr>
            <a:xfrm>
              <a:off x="1533599" y="2779841"/>
              <a:ext cx="27314" cy="23277"/>
            </a:xfrm>
            <a:custGeom>
              <a:rect b="b" l="l" r="r" t="t"/>
              <a:pathLst>
                <a:path extrusionOk="0" h="1580" w="1854">
                  <a:moveTo>
                    <a:pt x="1059" y="0"/>
                  </a:moveTo>
                  <a:cubicBezTo>
                    <a:pt x="357" y="0"/>
                    <a:pt x="0" y="847"/>
                    <a:pt x="503" y="1350"/>
                  </a:cubicBezTo>
                  <a:cubicBezTo>
                    <a:pt x="665" y="1508"/>
                    <a:pt x="863" y="1580"/>
                    <a:pt x="1057" y="1580"/>
                  </a:cubicBezTo>
                  <a:cubicBezTo>
                    <a:pt x="1464" y="1580"/>
                    <a:pt x="1853" y="1265"/>
                    <a:pt x="1853" y="781"/>
                  </a:cubicBezTo>
                  <a:cubicBezTo>
                    <a:pt x="1853" y="345"/>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4"/>
            <p:cNvSpPr/>
            <p:nvPr/>
          </p:nvSpPr>
          <p:spPr>
            <a:xfrm>
              <a:off x="1656630" y="2779841"/>
              <a:ext cx="27123" cy="23277"/>
            </a:xfrm>
            <a:custGeom>
              <a:rect b="b" l="l" r="r" t="t"/>
              <a:pathLst>
                <a:path extrusionOk="0" h="1580" w="1841">
                  <a:moveTo>
                    <a:pt x="1059" y="0"/>
                  </a:moveTo>
                  <a:cubicBezTo>
                    <a:pt x="345" y="0"/>
                    <a:pt x="1" y="847"/>
                    <a:pt x="490" y="1350"/>
                  </a:cubicBezTo>
                  <a:cubicBezTo>
                    <a:pt x="653" y="1508"/>
                    <a:pt x="851" y="1580"/>
                    <a:pt x="1044" y="1580"/>
                  </a:cubicBezTo>
                  <a:cubicBezTo>
                    <a:pt x="1452" y="1580"/>
                    <a:pt x="1840" y="1265"/>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14"/>
          <p:cNvSpPr txBox="1"/>
          <p:nvPr>
            <p:ph idx="1" type="body"/>
          </p:nvPr>
        </p:nvSpPr>
        <p:spPr>
          <a:xfrm>
            <a:off x="2760600" y="1009500"/>
            <a:ext cx="6276600" cy="38799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ONLY_2_1">
    <p:spTree>
      <p:nvGrpSpPr>
        <p:cNvPr id="880" name="Shape 880"/>
        <p:cNvGrpSpPr/>
        <p:nvPr/>
      </p:nvGrpSpPr>
      <p:grpSpPr>
        <a:xfrm>
          <a:off x="0" y="0"/>
          <a:ext cx="0" cy="0"/>
          <a:chOff x="0" y="0"/>
          <a:chExt cx="0" cy="0"/>
        </a:xfrm>
      </p:grpSpPr>
      <p:sp>
        <p:nvSpPr>
          <p:cNvPr id="881" name="Google Shape;881;p15"/>
          <p:cNvSpPr txBox="1"/>
          <p:nvPr>
            <p:ph idx="1" type="subTitle"/>
          </p:nvPr>
        </p:nvSpPr>
        <p:spPr>
          <a:xfrm>
            <a:off x="1048650" y="2887663"/>
            <a:ext cx="1818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Chivo"/>
              <a:buNone/>
              <a:defRPr sz="1400"/>
            </a:lvl1pPr>
            <a:lvl2pPr lvl="1" rtl="0">
              <a:lnSpc>
                <a:spcPct val="100000"/>
              </a:lnSpc>
              <a:spcBef>
                <a:spcPts val="0"/>
              </a:spcBef>
              <a:spcAft>
                <a:spcPts val="0"/>
              </a:spcAft>
              <a:buSzPts val="2200"/>
              <a:buFont typeface="Chivo"/>
              <a:buNone/>
              <a:defRPr>
                <a:latin typeface="Chivo"/>
                <a:ea typeface="Chivo"/>
                <a:cs typeface="Chivo"/>
                <a:sym typeface="Chivo"/>
              </a:defRPr>
            </a:lvl2pPr>
            <a:lvl3pPr lvl="2" rtl="0">
              <a:lnSpc>
                <a:spcPct val="100000"/>
              </a:lnSpc>
              <a:spcBef>
                <a:spcPts val="0"/>
              </a:spcBef>
              <a:spcAft>
                <a:spcPts val="0"/>
              </a:spcAft>
              <a:buSzPts val="2000"/>
              <a:buFont typeface="Chivo"/>
              <a:buNone/>
              <a:defRPr>
                <a:latin typeface="Chivo"/>
                <a:ea typeface="Chivo"/>
                <a:cs typeface="Chivo"/>
                <a:sym typeface="Chivo"/>
              </a:defRPr>
            </a:lvl3pPr>
            <a:lvl4pPr lvl="3" rtl="0">
              <a:lnSpc>
                <a:spcPct val="100000"/>
              </a:lnSpc>
              <a:spcBef>
                <a:spcPts val="0"/>
              </a:spcBef>
              <a:spcAft>
                <a:spcPts val="0"/>
              </a:spcAft>
              <a:buSzPts val="1800"/>
              <a:buFont typeface="Chivo"/>
              <a:buNone/>
              <a:defRPr>
                <a:latin typeface="Chivo"/>
                <a:ea typeface="Chivo"/>
                <a:cs typeface="Chivo"/>
                <a:sym typeface="Chivo"/>
              </a:defRPr>
            </a:lvl4pPr>
            <a:lvl5pPr lvl="4" rtl="0">
              <a:lnSpc>
                <a:spcPct val="100000"/>
              </a:lnSpc>
              <a:spcBef>
                <a:spcPts val="0"/>
              </a:spcBef>
              <a:spcAft>
                <a:spcPts val="0"/>
              </a:spcAft>
              <a:buSzPts val="1600"/>
              <a:buFont typeface="Chivo"/>
              <a:buNone/>
              <a:defRPr>
                <a:latin typeface="Chivo"/>
                <a:ea typeface="Chivo"/>
                <a:cs typeface="Chivo"/>
                <a:sym typeface="Chivo"/>
              </a:defRPr>
            </a:lvl5pPr>
            <a:lvl6pPr lvl="5" rtl="0">
              <a:lnSpc>
                <a:spcPct val="100000"/>
              </a:lnSpc>
              <a:spcBef>
                <a:spcPts val="0"/>
              </a:spcBef>
              <a:spcAft>
                <a:spcPts val="0"/>
              </a:spcAft>
              <a:buSzPts val="1400"/>
              <a:buFont typeface="Chivo"/>
              <a:buNone/>
              <a:defRPr>
                <a:latin typeface="Chivo"/>
                <a:ea typeface="Chivo"/>
                <a:cs typeface="Chivo"/>
                <a:sym typeface="Chivo"/>
              </a:defRPr>
            </a:lvl6pPr>
            <a:lvl7pPr lvl="6" rtl="0">
              <a:lnSpc>
                <a:spcPct val="100000"/>
              </a:lnSpc>
              <a:spcBef>
                <a:spcPts val="0"/>
              </a:spcBef>
              <a:spcAft>
                <a:spcPts val="0"/>
              </a:spcAft>
              <a:buSzPts val="1200"/>
              <a:buFont typeface="Chivo"/>
              <a:buNone/>
              <a:defRPr>
                <a:latin typeface="Chivo"/>
                <a:ea typeface="Chivo"/>
                <a:cs typeface="Chivo"/>
                <a:sym typeface="Chivo"/>
              </a:defRPr>
            </a:lvl7pPr>
            <a:lvl8pPr lvl="7" rtl="0">
              <a:lnSpc>
                <a:spcPct val="100000"/>
              </a:lnSpc>
              <a:spcBef>
                <a:spcPts val="0"/>
              </a:spcBef>
              <a:spcAft>
                <a:spcPts val="0"/>
              </a:spcAft>
              <a:buSzPts val="1000"/>
              <a:buFont typeface="Chivo"/>
              <a:buNone/>
              <a:defRPr>
                <a:latin typeface="Chivo"/>
                <a:ea typeface="Chivo"/>
                <a:cs typeface="Chivo"/>
                <a:sym typeface="Chivo"/>
              </a:defRPr>
            </a:lvl8pPr>
            <a:lvl9pPr lvl="8" rtl="0">
              <a:lnSpc>
                <a:spcPct val="100000"/>
              </a:lnSpc>
              <a:spcBef>
                <a:spcPts val="0"/>
              </a:spcBef>
              <a:spcAft>
                <a:spcPts val="0"/>
              </a:spcAft>
              <a:buSzPts val="800"/>
              <a:buFont typeface="Chivo"/>
              <a:buNone/>
              <a:defRPr>
                <a:latin typeface="Chivo"/>
                <a:ea typeface="Chivo"/>
                <a:cs typeface="Chivo"/>
                <a:sym typeface="Chivo"/>
              </a:defRPr>
            </a:lvl9pPr>
          </a:lstStyle>
          <a:p/>
        </p:txBody>
      </p:sp>
      <p:sp>
        <p:nvSpPr>
          <p:cNvPr id="882" name="Google Shape;882;p15"/>
          <p:cNvSpPr txBox="1"/>
          <p:nvPr>
            <p:ph idx="2" type="subTitle"/>
          </p:nvPr>
        </p:nvSpPr>
        <p:spPr>
          <a:xfrm>
            <a:off x="3653475" y="2887663"/>
            <a:ext cx="1818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Chivo"/>
              <a:buNone/>
              <a:defRPr sz="1400"/>
            </a:lvl1pPr>
            <a:lvl2pPr lvl="1" rtl="0" algn="ctr">
              <a:lnSpc>
                <a:spcPct val="100000"/>
              </a:lnSpc>
              <a:spcBef>
                <a:spcPts val="0"/>
              </a:spcBef>
              <a:spcAft>
                <a:spcPts val="0"/>
              </a:spcAft>
              <a:buSzPts val="2200"/>
              <a:buFont typeface="Chivo"/>
              <a:buNone/>
              <a:defRPr>
                <a:latin typeface="Chivo"/>
                <a:ea typeface="Chivo"/>
                <a:cs typeface="Chivo"/>
                <a:sym typeface="Chivo"/>
              </a:defRPr>
            </a:lvl2pPr>
            <a:lvl3pPr lvl="2" rtl="0" algn="ctr">
              <a:lnSpc>
                <a:spcPct val="100000"/>
              </a:lnSpc>
              <a:spcBef>
                <a:spcPts val="0"/>
              </a:spcBef>
              <a:spcAft>
                <a:spcPts val="0"/>
              </a:spcAft>
              <a:buSzPts val="2000"/>
              <a:buFont typeface="Chivo"/>
              <a:buNone/>
              <a:defRPr>
                <a:latin typeface="Chivo"/>
                <a:ea typeface="Chivo"/>
                <a:cs typeface="Chivo"/>
                <a:sym typeface="Chivo"/>
              </a:defRPr>
            </a:lvl3pPr>
            <a:lvl4pPr lvl="3" rtl="0" algn="ctr">
              <a:lnSpc>
                <a:spcPct val="100000"/>
              </a:lnSpc>
              <a:spcBef>
                <a:spcPts val="0"/>
              </a:spcBef>
              <a:spcAft>
                <a:spcPts val="0"/>
              </a:spcAft>
              <a:buSzPts val="1800"/>
              <a:buFont typeface="Chivo"/>
              <a:buNone/>
              <a:defRPr>
                <a:latin typeface="Chivo"/>
                <a:ea typeface="Chivo"/>
                <a:cs typeface="Chivo"/>
                <a:sym typeface="Chivo"/>
              </a:defRPr>
            </a:lvl4pPr>
            <a:lvl5pPr lvl="4" rtl="0" algn="ctr">
              <a:lnSpc>
                <a:spcPct val="100000"/>
              </a:lnSpc>
              <a:spcBef>
                <a:spcPts val="0"/>
              </a:spcBef>
              <a:spcAft>
                <a:spcPts val="0"/>
              </a:spcAft>
              <a:buSzPts val="1600"/>
              <a:buFont typeface="Chivo"/>
              <a:buNone/>
              <a:defRPr>
                <a:latin typeface="Chivo"/>
                <a:ea typeface="Chivo"/>
                <a:cs typeface="Chivo"/>
                <a:sym typeface="Chivo"/>
              </a:defRPr>
            </a:lvl5pPr>
            <a:lvl6pPr lvl="5" rtl="0" algn="ctr">
              <a:lnSpc>
                <a:spcPct val="100000"/>
              </a:lnSpc>
              <a:spcBef>
                <a:spcPts val="0"/>
              </a:spcBef>
              <a:spcAft>
                <a:spcPts val="0"/>
              </a:spcAft>
              <a:buSzPts val="1400"/>
              <a:buFont typeface="Chivo"/>
              <a:buNone/>
              <a:defRPr>
                <a:latin typeface="Chivo"/>
                <a:ea typeface="Chivo"/>
                <a:cs typeface="Chivo"/>
                <a:sym typeface="Chivo"/>
              </a:defRPr>
            </a:lvl6pPr>
            <a:lvl7pPr lvl="6" rtl="0" algn="ctr">
              <a:lnSpc>
                <a:spcPct val="100000"/>
              </a:lnSpc>
              <a:spcBef>
                <a:spcPts val="0"/>
              </a:spcBef>
              <a:spcAft>
                <a:spcPts val="0"/>
              </a:spcAft>
              <a:buSzPts val="1200"/>
              <a:buFont typeface="Chivo"/>
              <a:buNone/>
              <a:defRPr>
                <a:latin typeface="Chivo"/>
                <a:ea typeface="Chivo"/>
                <a:cs typeface="Chivo"/>
                <a:sym typeface="Chivo"/>
              </a:defRPr>
            </a:lvl7pPr>
            <a:lvl8pPr lvl="7" rtl="0" algn="ctr">
              <a:lnSpc>
                <a:spcPct val="100000"/>
              </a:lnSpc>
              <a:spcBef>
                <a:spcPts val="0"/>
              </a:spcBef>
              <a:spcAft>
                <a:spcPts val="0"/>
              </a:spcAft>
              <a:buSzPts val="1000"/>
              <a:buFont typeface="Chivo"/>
              <a:buNone/>
              <a:defRPr>
                <a:latin typeface="Chivo"/>
                <a:ea typeface="Chivo"/>
                <a:cs typeface="Chivo"/>
                <a:sym typeface="Chivo"/>
              </a:defRPr>
            </a:lvl8pPr>
            <a:lvl9pPr lvl="8" rtl="0" algn="ctr">
              <a:lnSpc>
                <a:spcPct val="100000"/>
              </a:lnSpc>
              <a:spcBef>
                <a:spcPts val="0"/>
              </a:spcBef>
              <a:spcAft>
                <a:spcPts val="0"/>
              </a:spcAft>
              <a:buSzPts val="800"/>
              <a:buFont typeface="Chivo"/>
              <a:buNone/>
              <a:defRPr>
                <a:latin typeface="Chivo"/>
                <a:ea typeface="Chivo"/>
                <a:cs typeface="Chivo"/>
                <a:sym typeface="Chivo"/>
              </a:defRPr>
            </a:lvl9pPr>
          </a:lstStyle>
          <a:p/>
        </p:txBody>
      </p:sp>
      <p:sp>
        <p:nvSpPr>
          <p:cNvPr id="883" name="Google Shape;883;p15"/>
          <p:cNvSpPr txBox="1"/>
          <p:nvPr>
            <p:ph type="ctrTitle"/>
          </p:nvPr>
        </p:nvSpPr>
        <p:spPr>
          <a:xfrm>
            <a:off x="648000" y="2140813"/>
            <a:ext cx="26193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Chivo"/>
              <a:buNone/>
              <a:defRPr b="0" sz="2400">
                <a:solidFill>
                  <a:schemeClr val="dk1"/>
                </a:solidFill>
              </a:defRPr>
            </a:lvl1pPr>
            <a:lvl2pPr lvl="1" rtl="0">
              <a:spcBef>
                <a:spcPts val="0"/>
              </a:spcBef>
              <a:spcAft>
                <a:spcPts val="0"/>
              </a:spcAft>
              <a:buSzPts val="1600"/>
              <a:buFont typeface="Chivo"/>
              <a:buNone/>
              <a:defRPr sz="1600">
                <a:latin typeface="Chivo"/>
                <a:ea typeface="Chivo"/>
                <a:cs typeface="Chivo"/>
                <a:sym typeface="Chivo"/>
              </a:defRPr>
            </a:lvl2pPr>
            <a:lvl3pPr lvl="2" rtl="0">
              <a:spcBef>
                <a:spcPts val="0"/>
              </a:spcBef>
              <a:spcAft>
                <a:spcPts val="0"/>
              </a:spcAft>
              <a:buSzPts val="1600"/>
              <a:buFont typeface="Chivo"/>
              <a:buNone/>
              <a:defRPr sz="1600">
                <a:latin typeface="Chivo"/>
                <a:ea typeface="Chivo"/>
                <a:cs typeface="Chivo"/>
                <a:sym typeface="Chivo"/>
              </a:defRPr>
            </a:lvl3pPr>
            <a:lvl4pPr lvl="3" rtl="0">
              <a:spcBef>
                <a:spcPts val="0"/>
              </a:spcBef>
              <a:spcAft>
                <a:spcPts val="0"/>
              </a:spcAft>
              <a:buSzPts val="1600"/>
              <a:buFont typeface="Chivo"/>
              <a:buNone/>
              <a:defRPr sz="1600">
                <a:latin typeface="Chivo"/>
                <a:ea typeface="Chivo"/>
                <a:cs typeface="Chivo"/>
                <a:sym typeface="Chivo"/>
              </a:defRPr>
            </a:lvl4pPr>
            <a:lvl5pPr lvl="4" rtl="0">
              <a:spcBef>
                <a:spcPts val="0"/>
              </a:spcBef>
              <a:spcAft>
                <a:spcPts val="0"/>
              </a:spcAft>
              <a:buSzPts val="1600"/>
              <a:buFont typeface="Chivo"/>
              <a:buNone/>
              <a:defRPr sz="1600">
                <a:latin typeface="Chivo"/>
                <a:ea typeface="Chivo"/>
                <a:cs typeface="Chivo"/>
                <a:sym typeface="Chivo"/>
              </a:defRPr>
            </a:lvl5pPr>
            <a:lvl6pPr lvl="5" rtl="0">
              <a:spcBef>
                <a:spcPts val="0"/>
              </a:spcBef>
              <a:spcAft>
                <a:spcPts val="0"/>
              </a:spcAft>
              <a:buSzPts val="1600"/>
              <a:buFont typeface="Chivo"/>
              <a:buNone/>
              <a:defRPr sz="1600">
                <a:latin typeface="Chivo"/>
                <a:ea typeface="Chivo"/>
                <a:cs typeface="Chivo"/>
                <a:sym typeface="Chivo"/>
              </a:defRPr>
            </a:lvl6pPr>
            <a:lvl7pPr lvl="6" rtl="0">
              <a:spcBef>
                <a:spcPts val="0"/>
              </a:spcBef>
              <a:spcAft>
                <a:spcPts val="0"/>
              </a:spcAft>
              <a:buSzPts val="1600"/>
              <a:buFont typeface="Chivo"/>
              <a:buNone/>
              <a:defRPr sz="1600">
                <a:latin typeface="Chivo"/>
                <a:ea typeface="Chivo"/>
                <a:cs typeface="Chivo"/>
                <a:sym typeface="Chivo"/>
              </a:defRPr>
            </a:lvl7pPr>
            <a:lvl8pPr lvl="7" rtl="0">
              <a:spcBef>
                <a:spcPts val="0"/>
              </a:spcBef>
              <a:spcAft>
                <a:spcPts val="0"/>
              </a:spcAft>
              <a:buSzPts val="1600"/>
              <a:buFont typeface="Chivo"/>
              <a:buNone/>
              <a:defRPr sz="1600">
                <a:latin typeface="Chivo"/>
                <a:ea typeface="Chivo"/>
                <a:cs typeface="Chivo"/>
                <a:sym typeface="Chivo"/>
              </a:defRPr>
            </a:lvl8pPr>
            <a:lvl9pPr lvl="8" rtl="0">
              <a:spcBef>
                <a:spcPts val="0"/>
              </a:spcBef>
              <a:spcAft>
                <a:spcPts val="0"/>
              </a:spcAft>
              <a:buSzPts val="1600"/>
              <a:buFont typeface="Chivo"/>
              <a:buNone/>
              <a:defRPr sz="1600">
                <a:latin typeface="Chivo"/>
                <a:ea typeface="Chivo"/>
                <a:cs typeface="Chivo"/>
                <a:sym typeface="Chivo"/>
              </a:defRPr>
            </a:lvl9pPr>
          </a:lstStyle>
          <a:p/>
        </p:txBody>
      </p:sp>
      <p:sp>
        <p:nvSpPr>
          <p:cNvPr id="884" name="Google Shape;884;p15"/>
          <p:cNvSpPr txBox="1"/>
          <p:nvPr>
            <p:ph idx="3" type="ctrTitle"/>
          </p:nvPr>
        </p:nvSpPr>
        <p:spPr>
          <a:xfrm>
            <a:off x="3252825" y="2140813"/>
            <a:ext cx="26193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Chivo"/>
              <a:buNone/>
              <a:defRPr b="0" sz="2400">
                <a:solidFill>
                  <a:schemeClr val="dk1"/>
                </a:solidFill>
              </a:defRPr>
            </a:lvl1pPr>
            <a:lvl2pPr lvl="1" rtl="0" algn="ctr">
              <a:spcBef>
                <a:spcPts val="0"/>
              </a:spcBef>
              <a:spcAft>
                <a:spcPts val="0"/>
              </a:spcAft>
              <a:buSzPts val="1600"/>
              <a:buFont typeface="Chivo"/>
              <a:buNone/>
              <a:defRPr sz="1600">
                <a:latin typeface="Chivo"/>
                <a:ea typeface="Chivo"/>
                <a:cs typeface="Chivo"/>
                <a:sym typeface="Chivo"/>
              </a:defRPr>
            </a:lvl2pPr>
            <a:lvl3pPr lvl="2" rtl="0" algn="ctr">
              <a:spcBef>
                <a:spcPts val="0"/>
              </a:spcBef>
              <a:spcAft>
                <a:spcPts val="0"/>
              </a:spcAft>
              <a:buSzPts val="1600"/>
              <a:buFont typeface="Chivo"/>
              <a:buNone/>
              <a:defRPr sz="1600">
                <a:latin typeface="Chivo"/>
                <a:ea typeface="Chivo"/>
                <a:cs typeface="Chivo"/>
                <a:sym typeface="Chivo"/>
              </a:defRPr>
            </a:lvl3pPr>
            <a:lvl4pPr lvl="3" rtl="0" algn="ctr">
              <a:spcBef>
                <a:spcPts val="0"/>
              </a:spcBef>
              <a:spcAft>
                <a:spcPts val="0"/>
              </a:spcAft>
              <a:buSzPts val="1600"/>
              <a:buFont typeface="Chivo"/>
              <a:buNone/>
              <a:defRPr sz="1600">
                <a:latin typeface="Chivo"/>
                <a:ea typeface="Chivo"/>
                <a:cs typeface="Chivo"/>
                <a:sym typeface="Chivo"/>
              </a:defRPr>
            </a:lvl4pPr>
            <a:lvl5pPr lvl="4" rtl="0" algn="ctr">
              <a:spcBef>
                <a:spcPts val="0"/>
              </a:spcBef>
              <a:spcAft>
                <a:spcPts val="0"/>
              </a:spcAft>
              <a:buSzPts val="1600"/>
              <a:buFont typeface="Chivo"/>
              <a:buNone/>
              <a:defRPr sz="1600">
                <a:latin typeface="Chivo"/>
                <a:ea typeface="Chivo"/>
                <a:cs typeface="Chivo"/>
                <a:sym typeface="Chivo"/>
              </a:defRPr>
            </a:lvl5pPr>
            <a:lvl6pPr lvl="5" rtl="0" algn="ctr">
              <a:spcBef>
                <a:spcPts val="0"/>
              </a:spcBef>
              <a:spcAft>
                <a:spcPts val="0"/>
              </a:spcAft>
              <a:buSzPts val="1600"/>
              <a:buFont typeface="Chivo"/>
              <a:buNone/>
              <a:defRPr sz="1600">
                <a:latin typeface="Chivo"/>
                <a:ea typeface="Chivo"/>
                <a:cs typeface="Chivo"/>
                <a:sym typeface="Chivo"/>
              </a:defRPr>
            </a:lvl6pPr>
            <a:lvl7pPr lvl="6" rtl="0" algn="ctr">
              <a:spcBef>
                <a:spcPts val="0"/>
              </a:spcBef>
              <a:spcAft>
                <a:spcPts val="0"/>
              </a:spcAft>
              <a:buSzPts val="1600"/>
              <a:buFont typeface="Chivo"/>
              <a:buNone/>
              <a:defRPr sz="1600">
                <a:latin typeface="Chivo"/>
                <a:ea typeface="Chivo"/>
                <a:cs typeface="Chivo"/>
                <a:sym typeface="Chivo"/>
              </a:defRPr>
            </a:lvl7pPr>
            <a:lvl8pPr lvl="7" rtl="0" algn="ctr">
              <a:spcBef>
                <a:spcPts val="0"/>
              </a:spcBef>
              <a:spcAft>
                <a:spcPts val="0"/>
              </a:spcAft>
              <a:buSzPts val="1600"/>
              <a:buFont typeface="Chivo"/>
              <a:buNone/>
              <a:defRPr sz="1600">
                <a:latin typeface="Chivo"/>
                <a:ea typeface="Chivo"/>
                <a:cs typeface="Chivo"/>
                <a:sym typeface="Chivo"/>
              </a:defRPr>
            </a:lvl8pPr>
            <a:lvl9pPr lvl="8" rtl="0" algn="ctr">
              <a:spcBef>
                <a:spcPts val="0"/>
              </a:spcBef>
              <a:spcAft>
                <a:spcPts val="0"/>
              </a:spcAft>
              <a:buSzPts val="1600"/>
              <a:buFont typeface="Chivo"/>
              <a:buNone/>
              <a:defRPr sz="1600">
                <a:latin typeface="Chivo"/>
                <a:ea typeface="Chivo"/>
                <a:cs typeface="Chivo"/>
                <a:sym typeface="Chivo"/>
              </a:defRPr>
            </a:lvl9pPr>
          </a:lstStyle>
          <a:p/>
        </p:txBody>
      </p:sp>
      <p:sp>
        <p:nvSpPr>
          <p:cNvPr id="885" name="Google Shape;885;p15"/>
          <p:cNvSpPr txBox="1"/>
          <p:nvPr>
            <p:ph idx="4" type="subTitle"/>
          </p:nvPr>
        </p:nvSpPr>
        <p:spPr>
          <a:xfrm>
            <a:off x="6282859" y="2887663"/>
            <a:ext cx="1818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Chivo"/>
              <a:buNone/>
              <a:defRPr sz="1400"/>
            </a:lvl1pPr>
            <a:lvl2pPr lvl="1" rtl="0" algn="r">
              <a:lnSpc>
                <a:spcPct val="100000"/>
              </a:lnSpc>
              <a:spcBef>
                <a:spcPts val="0"/>
              </a:spcBef>
              <a:spcAft>
                <a:spcPts val="0"/>
              </a:spcAft>
              <a:buSzPts val="2200"/>
              <a:buFont typeface="Chivo"/>
              <a:buNone/>
              <a:defRPr>
                <a:latin typeface="Chivo"/>
                <a:ea typeface="Chivo"/>
                <a:cs typeface="Chivo"/>
                <a:sym typeface="Chivo"/>
              </a:defRPr>
            </a:lvl2pPr>
            <a:lvl3pPr lvl="2" rtl="0" algn="r">
              <a:lnSpc>
                <a:spcPct val="100000"/>
              </a:lnSpc>
              <a:spcBef>
                <a:spcPts val="0"/>
              </a:spcBef>
              <a:spcAft>
                <a:spcPts val="0"/>
              </a:spcAft>
              <a:buSzPts val="2000"/>
              <a:buFont typeface="Chivo"/>
              <a:buNone/>
              <a:defRPr>
                <a:latin typeface="Chivo"/>
                <a:ea typeface="Chivo"/>
                <a:cs typeface="Chivo"/>
                <a:sym typeface="Chivo"/>
              </a:defRPr>
            </a:lvl3pPr>
            <a:lvl4pPr lvl="3" rtl="0" algn="r">
              <a:lnSpc>
                <a:spcPct val="100000"/>
              </a:lnSpc>
              <a:spcBef>
                <a:spcPts val="0"/>
              </a:spcBef>
              <a:spcAft>
                <a:spcPts val="0"/>
              </a:spcAft>
              <a:buSzPts val="1800"/>
              <a:buFont typeface="Chivo"/>
              <a:buNone/>
              <a:defRPr>
                <a:latin typeface="Chivo"/>
                <a:ea typeface="Chivo"/>
                <a:cs typeface="Chivo"/>
                <a:sym typeface="Chivo"/>
              </a:defRPr>
            </a:lvl4pPr>
            <a:lvl5pPr lvl="4" rtl="0" algn="r">
              <a:lnSpc>
                <a:spcPct val="100000"/>
              </a:lnSpc>
              <a:spcBef>
                <a:spcPts val="0"/>
              </a:spcBef>
              <a:spcAft>
                <a:spcPts val="0"/>
              </a:spcAft>
              <a:buSzPts val="1600"/>
              <a:buFont typeface="Chivo"/>
              <a:buNone/>
              <a:defRPr>
                <a:latin typeface="Chivo"/>
                <a:ea typeface="Chivo"/>
                <a:cs typeface="Chivo"/>
                <a:sym typeface="Chivo"/>
              </a:defRPr>
            </a:lvl5pPr>
            <a:lvl6pPr lvl="5" rtl="0" algn="r">
              <a:lnSpc>
                <a:spcPct val="100000"/>
              </a:lnSpc>
              <a:spcBef>
                <a:spcPts val="0"/>
              </a:spcBef>
              <a:spcAft>
                <a:spcPts val="0"/>
              </a:spcAft>
              <a:buSzPts val="1400"/>
              <a:buFont typeface="Chivo"/>
              <a:buNone/>
              <a:defRPr>
                <a:latin typeface="Chivo"/>
                <a:ea typeface="Chivo"/>
                <a:cs typeface="Chivo"/>
                <a:sym typeface="Chivo"/>
              </a:defRPr>
            </a:lvl6pPr>
            <a:lvl7pPr lvl="6" rtl="0" algn="r">
              <a:lnSpc>
                <a:spcPct val="100000"/>
              </a:lnSpc>
              <a:spcBef>
                <a:spcPts val="0"/>
              </a:spcBef>
              <a:spcAft>
                <a:spcPts val="0"/>
              </a:spcAft>
              <a:buSzPts val="1200"/>
              <a:buFont typeface="Chivo"/>
              <a:buNone/>
              <a:defRPr>
                <a:latin typeface="Chivo"/>
                <a:ea typeface="Chivo"/>
                <a:cs typeface="Chivo"/>
                <a:sym typeface="Chivo"/>
              </a:defRPr>
            </a:lvl7pPr>
            <a:lvl8pPr lvl="7" rtl="0" algn="r">
              <a:lnSpc>
                <a:spcPct val="100000"/>
              </a:lnSpc>
              <a:spcBef>
                <a:spcPts val="0"/>
              </a:spcBef>
              <a:spcAft>
                <a:spcPts val="0"/>
              </a:spcAft>
              <a:buSzPts val="1000"/>
              <a:buFont typeface="Chivo"/>
              <a:buNone/>
              <a:defRPr>
                <a:latin typeface="Chivo"/>
                <a:ea typeface="Chivo"/>
                <a:cs typeface="Chivo"/>
                <a:sym typeface="Chivo"/>
              </a:defRPr>
            </a:lvl8pPr>
            <a:lvl9pPr lvl="8" rtl="0" algn="r">
              <a:lnSpc>
                <a:spcPct val="100000"/>
              </a:lnSpc>
              <a:spcBef>
                <a:spcPts val="0"/>
              </a:spcBef>
              <a:spcAft>
                <a:spcPts val="0"/>
              </a:spcAft>
              <a:buSzPts val="800"/>
              <a:buFont typeface="Chivo"/>
              <a:buNone/>
              <a:defRPr>
                <a:latin typeface="Chivo"/>
                <a:ea typeface="Chivo"/>
                <a:cs typeface="Chivo"/>
                <a:sym typeface="Chivo"/>
              </a:defRPr>
            </a:lvl9pPr>
          </a:lstStyle>
          <a:p/>
        </p:txBody>
      </p:sp>
      <p:sp>
        <p:nvSpPr>
          <p:cNvPr id="886" name="Google Shape;886;p15"/>
          <p:cNvSpPr txBox="1"/>
          <p:nvPr>
            <p:ph idx="5" type="ctrTitle"/>
          </p:nvPr>
        </p:nvSpPr>
        <p:spPr>
          <a:xfrm>
            <a:off x="5882209" y="2140813"/>
            <a:ext cx="26193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Chivo"/>
              <a:buNone/>
              <a:defRPr b="0" sz="2400">
                <a:solidFill>
                  <a:schemeClr val="dk1"/>
                </a:solidFill>
              </a:defRPr>
            </a:lvl1pPr>
            <a:lvl2pPr lvl="1" rtl="0" algn="r">
              <a:spcBef>
                <a:spcPts val="0"/>
              </a:spcBef>
              <a:spcAft>
                <a:spcPts val="0"/>
              </a:spcAft>
              <a:buSzPts val="1600"/>
              <a:buFont typeface="Chivo"/>
              <a:buNone/>
              <a:defRPr sz="1600">
                <a:latin typeface="Chivo"/>
                <a:ea typeface="Chivo"/>
                <a:cs typeface="Chivo"/>
                <a:sym typeface="Chivo"/>
              </a:defRPr>
            </a:lvl2pPr>
            <a:lvl3pPr lvl="2" rtl="0" algn="r">
              <a:spcBef>
                <a:spcPts val="0"/>
              </a:spcBef>
              <a:spcAft>
                <a:spcPts val="0"/>
              </a:spcAft>
              <a:buSzPts val="1600"/>
              <a:buFont typeface="Chivo"/>
              <a:buNone/>
              <a:defRPr sz="1600">
                <a:latin typeface="Chivo"/>
                <a:ea typeface="Chivo"/>
                <a:cs typeface="Chivo"/>
                <a:sym typeface="Chivo"/>
              </a:defRPr>
            </a:lvl3pPr>
            <a:lvl4pPr lvl="3" rtl="0" algn="r">
              <a:spcBef>
                <a:spcPts val="0"/>
              </a:spcBef>
              <a:spcAft>
                <a:spcPts val="0"/>
              </a:spcAft>
              <a:buSzPts val="1600"/>
              <a:buFont typeface="Chivo"/>
              <a:buNone/>
              <a:defRPr sz="1600">
                <a:latin typeface="Chivo"/>
                <a:ea typeface="Chivo"/>
                <a:cs typeface="Chivo"/>
                <a:sym typeface="Chivo"/>
              </a:defRPr>
            </a:lvl4pPr>
            <a:lvl5pPr lvl="4" rtl="0" algn="r">
              <a:spcBef>
                <a:spcPts val="0"/>
              </a:spcBef>
              <a:spcAft>
                <a:spcPts val="0"/>
              </a:spcAft>
              <a:buSzPts val="1600"/>
              <a:buFont typeface="Chivo"/>
              <a:buNone/>
              <a:defRPr sz="1600">
                <a:latin typeface="Chivo"/>
                <a:ea typeface="Chivo"/>
                <a:cs typeface="Chivo"/>
                <a:sym typeface="Chivo"/>
              </a:defRPr>
            </a:lvl5pPr>
            <a:lvl6pPr lvl="5" rtl="0" algn="r">
              <a:spcBef>
                <a:spcPts val="0"/>
              </a:spcBef>
              <a:spcAft>
                <a:spcPts val="0"/>
              </a:spcAft>
              <a:buSzPts val="1600"/>
              <a:buFont typeface="Chivo"/>
              <a:buNone/>
              <a:defRPr sz="1600">
                <a:latin typeface="Chivo"/>
                <a:ea typeface="Chivo"/>
                <a:cs typeface="Chivo"/>
                <a:sym typeface="Chivo"/>
              </a:defRPr>
            </a:lvl6pPr>
            <a:lvl7pPr lvl="6" rtl="0" algn="r">
              <a:spcBef>
                <a:spcPts val="0"/>
              </a:spcBef>
              <a:spcAft>
                <a:spcPts val="0"/>
              </a:spcAft>
              <a:buSzPts val="1600"/>
              <a:buFont typeface="Chivo"/>
              <a:buNone/>
              <a:defRPr sz="1600">
                <a:latin typeface="Chivo"/>
                <a:ea typeface="Chivo"/>
                <a:cs typeface="Chivo"/>
                <a:sym typeface="Chivo"/>
              </a:defRPr>
            </a:lvl7pPr>
            <a:lvl8pPr lvl="7" rtl="0" algn="r">
              <a:spcBef>
                <a:spcPts val="0"/>
              </a:spcBef>
              <a:spcAft>
                <a:spcPts val="0"/>
              </a:spcAft>
              <a:buSzPts val="1600"/>
              <a:buFont typeface="Chivo"/>
              <a:buNone/>
              <a:defRPr sz="1600">
                <a:latin typeface="Chivo"/>
                <a:ea typeface="Chivo"/>
                <a:cs typeface="Chivo"/>
                <a:sym typeface="Chivo"/>
              </a:defRPr>
            </a:lvl8pPr>
            <a:lvl9pPr lvl="8" rtl="0" algn="r">
              <a:spcBef>
                <a:spcPts val="0"/>
              </a:spcBef>
              <a:spcAft>
                <a:spcPts val="0"/>
              </a:spcAft>
              <a:buSzPts val="1600"/>
              <a:buFont typeface="Chivo"/>
              <a:buNone/>
              <a:defRPr sz="1600">
                <a:latin typeface="Chivo"/>
                <a:ea typeface="Chivo"/>
                <a:cs typeface="Chivo"/>
                <a:sym typeface="Chivo"/>
              </a:defRPr>
            </a:lvl9pPr>
          </a:lstStyle>
          <a:p/>
        </p:txBody>
      </p:sp>
      <p:sp>
        <p:nvSpPr>
          <p:cNvPr id="887" name="Google Shape;887;p15"/>
          <p:cNvSpPr txBox="1"/>
          <p:nvPr>
            <p:ph idx="6"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88" name="Google Shape;888;p15"/>
          <p:cNvGrpSpPr/>
          <p:nvPr/>
        </p:nvGrpSpPr>
        <p:grpSpPr>
          <a:xfrm>
            <a:off x="8300169" y="116690"/>
            <a:ext cx="725555" cy="1075044"/>
            <a:chOff x="8300169" y="116690"/>
            <a:chExt cx="725555" cy="1075044"/>
          </a:xfrm>
        </p:grpSpPr>
        <p:sp>
          <p:nvSpPr>
            <p:cNvPr id="889" name="Google Shape;889;p15"/>
            <p:cNvSpPr/>
            <p:nvPr/>
          </p:nvSpPr>
          <p:spPr>
            <a:xfrm rot="5400000">
              <a:off x="8990198" y="119548"/>
              <a:ext cx="38385" cy="32668"/>
            </a:xfrm>
            <a:custGeom>
              <a:rect b="b" l="l" r="r" t="t"/>
              <a:pathLst>
                <a:path extrusionOk="0" h="1577" w="1853">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5"/>
            <p:cNvSpPr/>
            <p:nvPr/>
          </p:nvSpPr>
          <p:spPr>
            <a:xfrm rot="5400000">
              <a:off x="8990363" y="292459"/>
              <a:ext cx="38136" cy="32585"/>
            </a:xfrm>
            <a:custGeom>
              <a:rect b="b" l="l" r="r" t="t"/>
              <a:pathLst>
                <a:path extrusionOk="0" h="1573" w="1841">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5"/>
            <p:cNvSpPr/>
            <p:nvPr/>
          </p:nvSpPr>
          <p:spPr>
            <a:xfrm rot="5400000">
              <a:off x="8990363" y="465184"/>
              <a:ext cx="38136" cy="32585"/>
            </a:xfrm>
            <a:custGeom>
              <a:rect b="b" l="l" r="r" t="t"/>
              <a:pathLst>
                <a:path extrusionOk="0" h="1573" w="1841">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5"/>
            <p:cNvSpPr/>
            <p:nvPr/>
          </p:nvSpPr>
          <p:spPr>
            <a:xfrm rot="5400000">
              <a:off x="8990374" y="638189"/>
              <a:ext cx="38116" cy="32585"/>
            </a:xfrm>
            <a:custGeom>
              <a:rect b="b" l="l" r="r" t="t"/>
              <a:pathLst>
                <a:path extrusionOk="0" h="1573" w="184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5"/>
            <p:cNvSpPr/>
            <p:nvPr/>
          </p:nvSpPr>
          <p:spPr>
            <a:xfrm rot="5400000">
              <a:off x="8990363" y="810924"/>
              <a:ext cx="38136" cy="32585"/>
            </a:xfrm>
            <a:custGeom>
              <a:rect b="b" l="l" r="r" t="t"/>
              <a:pathLst>
                <a:path extrusionOk="0" h="1573" w="1841">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5"/>
            <p:cNvSpPr/>
            <p:nvPr/>
          </p:nvSpPr>
          <p:spPr>
            <a:xfrm rot="5400000">
              <a:off x="8990363" y="983648"/>
              <a:ext cx="38136" cy="32585"/>
            </a:xfrm>
            <a:custGeom>
              <a:rect b="b" l="l" r="r" t="t"/>
              <a:pathLst>
                <a:path extrusionOk="0" h="1573" w="1841">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5"/>
            <p:cNvSpPr/>
            <p:nvPr/>
          </p:nvSpPr>
          <p:spPr>
            <a:xfrm rot="5400000">
              <a:off x="8990363" y="1156373"/>
              <a:ext cx="38136" cy="32585"/>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5"/>
            <p:cNvSpPr/>
            <p:nvPr/>
          </p:nvSpPr>
          <p:spPr>
            <a:xfrm rot="5400000">
              <a:off x="8817059" y="119673"/>
              <a:ext cx="38116" cy="32688"/>
            </a:xfrm>
            <a:custGeom>
              <a:rect b="b" l="l" r="r" t="t"/>
              <a:pathLst>
                <a:path extrusionOk="0" h="1578" w="184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5"/>
            <p:cNvSpPr/>
            <p:nvPr/>
          </p:nvSpPr>
          <p:spPr>
            <a:xfrm rot="5400000">
              <a:off x="8817100" y="292459"/>
              <a:ext cx="38136" cy="32585"/>
            </a:xfrm>
            <a:custGeom>
              <a:rect b="b" l="l" r="r" t="t"/>
              <a:pathLst>
                <a:path extrusionOk="0" h="1573" w="1841">
                  <a:moveTo>
                    <a:pt x="1083" y="0"/>
                  </a:moveTo>
                  <a:cubicBezTo>
                    <a:pt x="1075" y="0"/>
                    <a:pt x="1067" y="0"/>
                    <a:pt x="1059" y="1"/>
                  </a:cubicBezTo>
                  <a:cubicBezTo>
                    <a:pt x="358" y="1"/>
                    <a:pt x="0" y="848"/>
                    <a:pt x="503" y="1337"/>
                  </a:cubicBezTo>
                  <a:cubicBezTo>
                    <a:pt x="662" y="1500"/>
                    <a:pt x="858" y="1573"/>
                    <a:pt x="1051" y="1573"/>
                  </a:cubicBezTo>
                  <a:cubicBezTo>
                    <a:pt x="1453" y="1573"/>
                    <a:pt x="1840" y="1256"/>
                    <a:pt x="1840" y="782"/>
                  </a:cubicBezTo>
                  <a:cubicBezTo>
                    <a:pt x="1840" y="353"/>
                    <a:pt x="1508"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5"/>
            <p:cNvSpPr/>
            <p:nvPr/>
          </p:nvSpPr>
          <p:spPr>
            <a:xfrm rot="5400000">
              <a:off x="8817100" y="465184"/>
              <a:ext cx="38136" cy="32585"/>
            </a:xfrm>
            <a:custGeom>
              <a:rect b="b" l="l" r="r" t="t"/>
              <a:pathLst>
                <a:path extrusionOk="0" h="1573" w="1841">
                  <a:moveTo>
                    <a:pt x="1083" y="0"/>
                  </a:moveTo>
                  <a:cubicBezTo>
                    <a:pt x="1075" y="0"/>
                    <a:pt x="1067" y="0"/>
                    <a:pt x="1060"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5"/>
            <p:cNvSpPr/>
            <p:nvPr/>
          </p:nvSpPr>
          <p:spPr>
            <a:xfrm rot="5400000">
              <a:off x="8817110" y="638189"/>
              <a:ext cx="38116" cy="32585"/>
            </a:xfrm>
            <a:custGeom>
              <a:rect b="b" l="l" r="r" t="t"/>
              <a:pathLst>
                <a:path extrusionOk="0" h="1573" w="1840">
                  <a:moveTo>
                    <a:pt x="1069" y="0"/>
                  </a:moveTo>
                  <a:cubicBezTo>
                    <a:pt x="1061" y="0"/>
                    <a:pt x="1054" y="0"/>
                    <a:pt x="1046" y="1"/>
                  </a:cubicBezTo>
                  <a:cubicBezTo>
                    <a:pt x="344" y="1"/>
                    <a:pt x="0" y="848"/>
                    <a:pt x="490" y="1337"/>
                  </a:cubicBezTo>
                  <a:cubicBezTo>
                    <a:pt x="648" y="1500"/>
                    <a:pt x="846" y="1573"/>
                    <a:pt x="1040" y="1573"/>
                  </a:cubicBezTo>
                  <a:cubicBezTo>
                    <a:pt x="1446" y="1573"/>
                    <a:pt x="1840" y="1256"/>
                    <a:pt x="1840" y="782"/>
                  </a:cubicBezTo>
                  <a:cubicBezTo>
                    <a:pt x="1840" y="353"/>
                    <a:pt x="1495" y="0"/>
                    <a:pt x="106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5"/>
            <p:cNvSpPr/>
            <p:nvPr/>
          </p:nvSpPr>
          <p:spPr>
            <a:xfrm rot="5400000">
              <a:off x="8817100" y="810924"/>
              <a:ext cx="38136" cy="32585"/>
            </a:xfrm>
            <a:custGeom>
              <a:rect b="b" l="l" r="r" t="t"/>
              <a:pathLst>
                <a:path extrusionOk="0" h="1573" w="1841">
                  <a:moveTo>
                    <a:pt x="1069" y="0"/>
                  </a:moveTo>
                  <a:cubicBezTo>
                    <a:pt x="1062" y="0"/>
                    <a:pt x="1054" y="0"/>
                    <a:pt x="1046" y="1"/>
                  </a:cubicBezTo>
                  <a:cubicBezTo>
                    <a:pt x="345" y="1"/>
                    <a:pt x="0" y="848"/>
                    <a:pt x="490" y="1337"/>
                  </a:cubicBezTo>
                  <a:cubicBezTo>
                    <a:pt x="653" y="1500"/>
                    <a:pt x="852" y="1573"/>
                    <a:pt x="1046" y="1573"/>
                  </a:cubicBezTo>
                  <a:cubicBezTo>
                    <a:pt x="1453" y="1573"/>
                    <a:pt x="1840" y="1256"/>
                    <a:pt x="1840" y="782"/>
                  </a:cubicBezTo>
                  <a:cubicBezTo>
                    <a:pt x="1840" y="353"/>
                    <a:pt x="1496" y="0"/>
                    <a:pt x="106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5"/>
            <p:cNvSpPr/>
            <p:nvPr/>
          </p:nvSpPr>
          <p:spPr>
            <a:xfrm rot="5400000">
              <a:off x="8817100" y="983648"/>
              <a:ext cx="38136" cy="32585"/>
            </a:xfrm>
            <a:custGeom>
              <a:rect b="b" l="l" r="r" t="t"/>
              <a:pathLst>
                <a:path extrusionOk="0" h="1573" w="1841">
                  <a:moveTo>
                    <a:pt x="1083" y="0"/>
                  </a:moveTo>
                  <a:cubicBezTo>
                    <a:pt x="1075" y="0"/>
                    <a:pt x="1067" y="0"/>
                    <a:pt x="1059"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5"/>
            <p:cNvSpPr/>
            <p:nvPr/>
          </p:nvSpPr>
          <p:spPr>
            <a:xfrm rot="5400000">
              <a:off x="8817100" y="1156373"/>
              <a:ext cx="38136" cy="32585"/>
            </a:xfrm>
            <a:custGeom>
              <a:rect b="b" l="l" r="r" t="t"/>
              <a:pathLst>
                <a:path extrusionOk="0" h="1573" w="1841">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5"/>
            <p:cNvSpPr/>
            <p:nvPr/>
          </p:nvSpPr>
          <p:spPr>
            <a:xfrm rot="5400000">
              <a:off x="8643826" y="119455"/>
              <a:ext cx="38385" cy="32854"/>
            </a:xfrm>
            <a:custGeom>
              <a:rect b="b" l="l" r="r" t="t"/>
              <a:pathLst>
                <a:path extrusionOk="0" h="1586" w="1853">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5"/>
            <p:cNvSpPr/>
            <p:nvPr/>
          </p:nvSpPr>
          <p:spPr>
            <a:xfrm rot="5400000">
              <a:off x="8644013" y="292387"/>
              <a:ext cx="38136" cy="32730"/>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5"/>
            <p:cNvSpPr/>
            <p:nvPr/>
          </p:nvSpPr>
          <p:spPr>
            <a:xfrm rot="5400000">
              <a:off x="8644013" y="465112"/>
              <a:ext cx="38136" cy="32730"/>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5"/>
            <p:cNvSpPr/>
            <p:nvPr/>
          </p:nvSpPr>
          <p:spPr>
            <a:xfrm rot="5400000">
              <a:off x="8644023" y="638116"/>
              <a:ext cx="38116" cy="32730"/>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5"/>
            <p:cNvSpPr/>
            <p:nvPr/>
          </p:nvSpPr>
          <p:spPr>
            <a:xfrm rot="5400000">
              <a:off x="8644013" y="810851"/>
              <a:ext cx="38136" cy="32730"/>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5"/>
            <p:cNvSpPr/>
            <p:nvPr/>
          </p:nvSpPr>
          <p:spPr>
            <a:xfrm rot="5400000">
              <a:off x="8644013" y="983576"/>
              <a:ext cx="38136" cy="32730"/>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5"/>
            <p:cNvSpPr/>
            <p:nvPr/>
          </p:nvSpPr>
          <p:spPr>
            <a:xfrm rot="5400000">
              <a:off x="8644013" y="1156301"/>
              <a:ext cx="38136" cy="32730"/>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5"/>
            <p:cNvSpPr/>
            <p:nvPr/>
          </p:nvSpPr>
          <p:spPr>
            <a:xfrm rot="5400000">
              <a:off x="8470553" y="119445"/>
              <a:ext cx="38385" cy="32875"/>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5"/>
            <p:cNvSpPr/>
            <p:nvPr/>
          </p:nvSpPr>
          <p:spPr>
            <a:xfrm rot="5400000">
              <a:off x="8470739" y="292377"/>
              <a:ext cx="38136" cy="32750"/>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5"/>
            <p:cNvSpPr/>
            <p:nvPr/>
          </p:nvSpPr>
          <p:spPr>
            <a:xfrm rot="5400000">
              <a:off x="8470739" y="465101"/>
              <a:ext cx="38136" cy="32750"/>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5"/>
            <p:cNvSpPr/>
            <p:nvPr/>
          </p:nvSpPr>
          <p:spPr>
            <a:xfrm rot="5400000">
              <a:off x="8470750" y="638106"/>
              <a:ext cx="38116" cy="32750"/>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5"/>
            <p:cNvSpPr/>
            <p:nvPr/>
          </p:nvSpPr>
          <p:spPr>
            <a:xfrm rot="5400000">
              <a:off x="8470739" y="810841"/>
              <a:ext cx="38136" cy="32750"/>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5"/>
            <p:cNvSpPr/>
            <p:nvPr/>
          </p:nvSpPr>
          <p:spPr>
            <a:xfrm rot="5400000">
              <a:off x="8470739" y="983566"/>
              <a:ext cx="38136" cy="32750"/>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5"/>
            <p:cNvSpPr/>
            <p:nvPr/>
          </p:nvSpPr>
          <p:spPr>
            <a:xfrm rot="5400000">
              <a:off x="8470739" y="1156290"/>
              <a:ext cx="38136" cy="32750"/>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5"/>
            <p:cNvSpPr/>
            <p:nvPr/>
          </p:nvSpPr>
          <p:spPr>
            <a:xfrm rot="5400000">
              <a:off x="8297341" y="119517"/>
              <a:ext cx="38385" cy="32730"/>
            </a:xfrm>
            <a:custGeom>
              <a:rect b="b" l="l" r="r" t="t"/>
              <a:pathLst>
                <a:path extrusionOk="0" h="1580" w="1853">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5"/>
            <p:cNvSpPr/>
            <p:nvPr/>
          </p:nvSpPr>
          <p:spPr>
            <a:xfrm rot="5400000">
              <a:off x="8297538" y="292459"/>
              <a:ext cx="38136" cy="32585"/>
            </a:xfrm>
            <a:custGeom>
              <a:rect b="b" l="l" r="r" t="t"/>
              <a:pathLst>
                <a:path extrusionOk="0" h="1573" w="1841">
                  <a:moveTo>
                    <a:pt x="1059" y="0"/>
                  </a:moveTo>
                  <a:cubicBezTo>
                    <a:pt x="358" y="0"/>
                    <a:pt x="0" y="847"/>
                    <a:pt x="503"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5"/>
            <p:cNvSpPr/>
            <p:nvPr/>
          </p:nvSpPr>
          <p:spPr>
            <a:xfrm rot="5400000">
              <a:off x="8297538" y="465184"/>
              <a:ext cx="38136" cy="32585"/>
            </a:xfrm>
            <a:custGeom>
              <a:rect b="b" l="l" r="r" t="t"/>
              <a:pathLst>
                <a:path extrusionOk="0" h="1573" w="1841">
                  <a:moveTo>
                    <a:pt x="1060" y="0"/>
                  </a:moveTo>
                  <a:cubicBezTo>
                    <a:pt x="358" y="0"/>
                    <a:pt x="1" y="847"/>
                    <a:pt x="504" y="1337"/>
                  </a:cubicBezTo>
                  <a:cubicBezTo>
                    <a:pt x="662" y="1500"/>
                    <a:pt x="858" y="1573"/>
                    <a:pt x="1051" y="1573"/>
                  </a:cubicBezTo>
                  <a:cubicBezTo>
                    <a:pt x="1453" y="1573"/>
                    <a:pt x="1840" y="1256"/>
                    <a:pt x="1840" y="781"/>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5"/>
            <p:cNvSpPr/>
            <p:nvPr/>
          </p:nvSpPr>
          <p:spPr>
            <a:xfrm rot="5400000">
              <a:off x="8297548" y="638189"/>
              <a:ext cx="38116" cy="32585"/>
            </a:xfrm>
            <a:custGeom>
              <a:rect b="b" l="l" r="r" t="t"/>
              <a:pathLst>
                <a:path extrusionOk="0" h="1573" w="1840">
                  <a:moveTo>
                    <a:pt x="1046" y="0"/>
                  </a:moveTo>
                  <a:cubicBezTo>
                    <a:pt x="344"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5"/>
            <p:cNvSpPr/>
            <p:nvPr/>
          </p:nvSpPr>
          <p:spPr>
            <a:xfrm rot="5400000">
              <a:off x="8297538" y="810924"/>
              <a:ext cx="38136" cy="32585"/>
            </a:xfrm>
            <a:custGeom>
              <a:rect b="b" l="l" r="r" t="t"/>
              <a:pathLst>
                <a:path extrusionOk="0" h="1573" w="1841">
                  <a:moveTo>
                    <a:pt x="1046" y="0"/>
                  </a:moveTo>
                  <a:cubicBezTo>
                    <a:pt x="345"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5"/>
            <p:cNvSpPr/>
            <p:nvPr/>
          </p:nvSpPr>
          <p:spPr>
            <a:xfrm rot="5400000">
              <a:off x="8297538" y="983648"/>
              <a:ext cx="38136" cy="32585"/>
            </a:xfrm>
            <a:custGeom>
              <a:rect b="b" l="l" r="r" t="t"/>
              <a:pathLst>
                <a:path extrusionOk="0" h="1573" w="1841">
                  <a:moveTo>
                    <a:pt x="1059" y="0"/>
                  </a:moveTo>
                  <a:cubicBezTo>
                    <a:pt x="358" y="0"/>
                    <a:pt x="1" y="847"/>
                    <a:pt x="504"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5"/>
            <p:cNvSpPr/>
            <p:nvPr/>
          </p:nvSpPr>
          <p:spPr>
            <a:xfrm rot="5400000">
              <a:off x="8297538" y="1156373"/>
              <a:ext cx="38136" cy="32585"/>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15"/>
          <p:cNvGrpSpPr/>
          <p:nvPr/>
        </p:nvGrpSpPr>
        <p:grpSpPr>
          <a:xfrm>
            <a:off x="119952" y="4603495"/>
            <a:ext cx="552416" cy="556580"/>
            <a:chOff x="119952" y="4603495"/>
            <a:chExt cx="552416" cy="556580"/>
          </a:xfrm>
        </p:grpSpPr>
        <p:sp>
          <p:nvSpPr>
            <p:cNvPr id="925" name="Google Shape;925;p15"/>
            <p:cNvSpPr/>
            <p:nvPr/>
          </p:nvSpPr>
          <p:spPr>
            <a:xfrm rot="5400000">
              <a:off x="636945" y="4606188"/>
              <a:ext cx="38116" cy="32730"/>
            </a:xfrm>
            <a:custGeom>
              <a:rect b="b" l="l" r="r" t="t"/>
              <a:pathLst>
                <a:path extrusionOk="0" h="1580" w="184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5"/>
            <p:cNvSpPr/>
            <p:nvPr/>
          </p:nvSpPr>
          <p:spPr>
            <a:xfrm rot="5400000">
              <a:off x="636935" y="4778923"/>
              <a:ext cx="38136" cy="32730"/>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5"/>
            <p:cNvSpPr/>
            <p:nvPr/>
          </p:nvSpPr>
          <p:spPr>
            <a:xfrm rot="5400000">
              <a:off x="636800" y="4951782"/>
              <a:ext cx="38406" cy="32730"/>
            </a:xfrm>
            <a:custGeom>
              <a:rect b="b" l="l" r="r" t="t"/>
              <a:pathLst>
                <a:path extrusionOk="0" h="1580" w="1854">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5"/>
            <p:cNvSpPr/>
            <p:nvPr/>
          </p:nvSpPr>
          <p:spPr>
            <a:xfrm rot="5400000">
              <a:off x="636945" y="5124652"/>
              <a:ext cx="38116" cy="32730"/>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5"/>
            <p:cNvSpPr/>
            <p:nvPr/>
          </p:nvSpPr>
          <p:spPr>
            <a:xfrm rot="5400000">
              <a:off x="463755" y="4606260"/>
              <a:ext cx="38116" cy="32585"/>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5"/>
            <p:cNvSpPr/>
            <p:nvPr/>
          </p:nvSpPr>
          <p:spPr>
            <a:xfrm rot="5400000">
              <a:off x="463744" y="4778995"/>
              <a:ext cx="38136" cy="32585"/>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5"/>
            <p:cNvSpPr/>
            <p:nvPr/>
          </p:nvSpPr>
          <p:spPr>
            <a:xfrm rot="5400000">
              <a:off x="463558" y="4951803"/>
              <a:ext cx="38406" cy="3268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5"/>
            <p:cNvSpPr/>
            <p:nvPr/>
          </p:nvSpPr>
          <p:spPr>
            <a:xfrm rot="5400000">
              <a:off x="463703" y="5124673"/>
              <a:ext cx="38116" cy="32688"/>
            </a:xfrm>
            <a:custGeom>
              <a:rect b="b" l="l" r="r" t="t"/>
              <a:pathLst>
                <a:path extrusionOk="0" h="1578" w="184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5"/>
            <p:cNvSpPr/>
            <p:nvPr/>
          </p:nvSpPr>
          <p:spPr>
            <a:xfrm rot="5400000">
              <a:off x="290481" y="4606250"/>
              <a:ext cx="38116" cy="32605"/>
            </a:xfrm>
            <a:custGeom>
              <a:rect b="b" l="l" r="r" t="t"/>
              <a:pathLst>
                <a:path extrusionOk="0" h="1574" w="184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5"/>
            <p:cNvSpPr/>
            <p:nvPr/>
          </p:nvSpPr>
          <p:spPr>
            <a:xfrm rot="5400000">
              <a:off x="290470" y="4778985"/>
              <a:ext cx="38136" cy="32605"/>
            </a:xfrm>
            <a:custGeom>
              <a:rect b="b" l="l" r="r" t="t"/>
              <a:pathLst>
                <a:path extrusionOk="0" h="1574" w="1841">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5"/>
            <p:cNvSpPr/>
            <p:nvPr/>
          </p:nvSpPr>
          <p:spPr>
            <a:xfrm rot="5400000">
              <a:off x="290336" y="4951844"/>
              <a:ext cx="38406" cy="32605"/>
            </a:xfrm>
            <a:custGeom>
              <a:rect b="b" l="l" r="r" t="t"/>
              <a:pathLst>
                <a:path extrusionOk="0" h="1574" w="1854">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5"/>
            <p:cNvSpPr/>
            <p:nvPr/>
          </p:nvSpPr>
          <p:spPr>
            <a:xfrm rot="5400000">
              <a:off x="290512" y="5124745"/>
              <a:ext cx="38053" cy="32605"/>
            </a:xfrm>
            <a:custGeom>
              <a:rect b="b" l="l" r="r" t="t"/>
              <a:pathLst>
                <a:path extrusionOk="0" h="1574" w="1837">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5"/>
            <p:cNvSpPr/>
            <p:nvPr/>
          </p:nvSpPr>
          <p:spPr>
            <a:xfrm rot="5400000">
              <a:off x="117394" y="4606177"/>
              <a:ext cx="38116" cy="32750"/>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5"/>
            <p:cNvSpPr/>
            <p:nvPr/>
          </p:nvSpPr>
          <p:spPr>
            <a:xfrm rot="5400000">
              <a:off x="117383" y="4778912"/>
              <a:ext cx="38136" cy="32750"/>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5"/>
            <p:cNvSpPr/>
            <p:nvPr/>
          </p:nvSpPr>
          <p:spPr>
            <a:xfrm rot="5400000">
              <a:off x="117186" y="4951710"/>
              <a:ext cx="38406" cy="32875"/>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5"/>
            <p:cNvSpPr/>
            <p:nvPr/>
          </p:nvSpPr>
          <p:spPr>
            <a:xfrm rot="5400000">
              <a:off x="117197" y="5124445"/>
              <a:ext cx="38385" cy="32875"/>
            </a:xfrm>
            <a:custGeom>
              <a:rect b="b" l="l" r="r" t="t"/>
              <a:pathLst>
                <a:path extrusionOk="0" h="1587" w="1853">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2_1_1">
    <p:spTree>
      <p:nvGrpSpPr>
        <p:cNvPr id="941" name="Shape 941"/>
        <p:cNvGrpSpPr/>
        <p:nvPr/>
      </p:nvGrpSpPr>
      <p:grpSpPr>
        <a:xfrm>
          <a:off x="0" y="0"/>
          <a:ext cx="0" cy="0"/>
          <a:chOff x="0" y="0"/>
          <a:chExt cx="0" cy="0"/>
        </a:xfrm>
      </p:grpSpPr>
      <p:sp>
        <p:nvSpPr>
          <p:cNvPr id="942" name="Google Shape;942;p16"/>
          <p:cNvSpPr txBox="1"/>
          <p:nvPr>
            <p:ph idx="1" type="subTitle"/>
          </p:nvPr>
        </p:nvSpPr>
        <p:spPr>
          <a:xfrm>
            <a:off x="1608054" y="1820475"/>
            <a:ext cx="29433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943" name="Google Shape;943;p16"/>
          <p:cNvSpPr txBox="1"/>
          <p:nvPr>
            <p:ph idx="2" type="subTitle"/>
          </p:nvPr>
        </p:nvSpPr>
        <p:spPr>
          <a:xfrm>
            <a:off x="1608054" y="3679525"/>
            <a:ext cx="29433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944" name="Google Shape;944;p16"/>
          <p:cNvSpPr txBox="1"/>
          <p:nvPr>
            <p:ph type="ctrTitle"/>
          </p:nvPr>
        </p:nvSpPr>
        <p:spPr>
          <a:xfrm>
            <a:off x="1608054" y="1425175"/>
            <a:ext cx="2943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a:buNone/>
              <a:defRPr b="0" sz="2400">
                <a:solidFill>
                  <a:schemeClr val="dk1"/>
                </a:solidFill>
              </a:defRPr>
            </a:lvl1pPr>
            <a:lvl2pPr lvl="1"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2pPr>
            <a:lvl3pPr lvl="2"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3pPr>
            <a:lvl4pPr lvl="3"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4pPr>
            <a:lvl5pPr lvl="4"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5pPr>
            <a:lvl6pPr lvl="5"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6pPr>
            <a:lvl7pPr lvl="6"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7pPr>
            <a:lvl8pPr lvl="7"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8pPr>
            <a:lvl9pPr lvl="8"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9pPr>
          </a:lstStyle>
          <a:p/>
        </p:txBody>
      </p:sp>
      <p:sp>
        <p:nvSpPr>
          <p:cNvPr id="945" name="Google Shape;945;p16"/>
          <p:cNvSpPr txBox="1"/>
          <p:nvPr>
            <p:ph idx="3" type="ctrTitle"/>
          </p:nvPr>
        </p:nvSpPr>
        <p:spPr>
          <a:xfrm>
            <a:off x="1608054" y="3173050"/>
            <a:ext cx="2943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a:buNone/>
              <a:defRPr b="0" sz="2400">
                <a:solidFill>
                  <a:schemeClr val="dk1"/>
                </a:solidFill>
              </a:defRPr>
            </a:lvl1pPr>
            <a:lvl2pPr lvl="1"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2pPr>
            <a:lvl3pPr lvl="2"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3pPr>
            <a:lvl4pPr lvl="3"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4pPr>
            <a:lvl5pPr lvl="4"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5pPr>
            <a:lvl6pPr lvl="5"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6pPr>
            <a:lvl7pPr lvl="6"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7pPr>
            <a:lvl8pPr lvl="7"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8pPr>
            <a:lvl9pPr lvl="8"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9pPr>
          </a:lstStyle>
          <a:p/>
        </p:txBody>
      </p:sp>
      <p:sp>
        <p:nvSpPr>
          <p:cNvPr id="946" name="Google Shape;946;p16"/>
          <p:cNvSpPr txBox="1"/>
          <p:nvPr>
            <p:ph idx="4" type="subTitle"/>
          </p:nvPr>
        </p:nvSpPr>
        <p:spPr>
          <a:xfrm>
            <a:off x="5288379" y="1820475"/>
            <a:ext cx="29433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947" name="Google Shape;947;p16"/>
          <p:cNvSpPr txBox="1"/>
          <p:nvPr>
            <p:ph idx="5" type="ctrTitle"/>
          </p:nvPr>
        </p:nvSpPr>
        <p:spPr>
          <a:xfrm>
            <a:off x="5288346" y="1425175"/>
            <a:ext cx="2943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a:buNone/>
              <a:defRPr b="0" sz="2400">
                <a:solidFill>
                  <a:schemeClr val="dk1"/>
                </a:solidFill>
              </a:defRPr>
            </a:lvl1pPr>
            <a:lvl2pPr lvl="1"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2pPr>
            <a:lvl3pPr lvl="2"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3pPr>
            <a:lvl4pPr lvl="3"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4pPr>
            <a:lvl5pPr lvl="4"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5pPr>
            <a:lvl6pPr lvl="5"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6pPr>
            <a:lvl7pPr lvl="6"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7pPr>
            <a:lvl8pPr lvl="7"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8pPr>
            <a:lvl9pPr lvl="8"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9pPr>
          </a:lstStyle>
          <a:p/>
        </p:txBody>
      </p:sp>
      <p:sp>
        <p:nvSpPr>
          <p:cNvPr id="948" name="Google Shape;948;p16"/>
          <p:cNvSpPr txBox="1"/>
          <p:nvPr>
            <p:ph idx="6" type="subTitle"/>
          </p:nvPr>
        </p:nvSpPr>
        <p:spPr>
          <a:xfrm>
            <a:off x="5288379" y="3679525"/>
            <a:ext cx="29433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949" name="Google Shape;949;p16"/>
          <p:cNvSpPr txBox="1"/>
          <p:nvPr>
            <p:ph idx="7" type="ctrTitle"/>
          </p:nvPr>
        </p:nvSpPr>
        <p:spPr>
          <a:xfrm>
            <a:off x="5288346" y="3173050"/>
            <a:ext cx="2943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a:buNone/>
              <a:defRPr b="0" sz="2400">
                <a:solidFill>
                  <a:schemeClr val="dk1"/>
                </a:solidFill>
              </a:defRPr>
            </a:lvl1pPr>
            <a:lvl2pPr lvl="1"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2pPr>
            <a:lvl3pPr lvl="2"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3pPr>
            <a:lvl4pPr lvl="3"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4pPr>
            <a:lvl5pPr lvl="4"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5pPr>
            <a:lvl6pPr lvl="5"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6pPr>
            <a:lvl7pPr lvl="6"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7pPr>
            <a:lvl8pPr lvl="7"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8pPr>
            <a:lvl9pPr lvl="8"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9pPr>
          </a:lstStyle>
          <a:p/>
        </p:txBody>
      </p:sp>
      <p:sp>
        <p:nvSpPr>
          <p:cNvPr id="950" name="Google Shape;950;p16"/>
          <p:cNvSpPr txBox="1"/>
          <p:nvPr>
            <p:ph idx="8"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51" name="Google Shape;951;p16"/>
          <p:cNvGrpSpPr/>
          <p:nvPr/>
        </p:nvGrpSpPr>
        <p:grpSpPr>
          <a:xfrm>
            <a:off x="115321" y="3550088"/>
            <a:ext cx="597913" cy="1537504"/>
            <a:chOff x="115321" y="3550088"/>
            <a:chExt cx="597913" cy="1537504"/>
          </a:xfrm>
        </p:grpSpPr>
        <p:sp>
          <p:nvSpPr>
            <p:cNvPr id="952" name="Google Shape;952;p16"/>
            <p:cNvSpPr/>
            <p:nvPr/>
          </p:nvSpPr>
          <p:spPr>
            <a:xfrm rot="5400000">
              <a:off x="674891" y="3553003"/>
              <a:ext cx="41257" cy="35428"/>
            </a:xfrm>
            <a:custGeom>
              <a:rect b="b" l="l" r="r" t="t"/>
              <a:pathLst>
                <a:path extrusionOk="0" h="1580" w="184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6"/>
            <p:cNvSpPr/>
            <p:nvPr/>
          </p:nvSpPr>
          <p:spPr>
            <a:xfrm rot="5400000">
              <a:off x="674880" y="3739964"/>
              <a:ext cx="41280" cy="35428"/>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6"/>
            <p:cNvSpPr/>
            <p:nvPr/>
          </p:nvSpPr>
          <p:spPr>
            <a:xfrm rot="5400000">
              <a:off x="674734" y="3927059"/>
              <a:ext cx="41571" cy="35428"/>
            </a:xfrm>
            <a:custGeom>
              <a:rect b="b" l="l" r="r" t="t"/>
              <a:pathLst>
                <a:path extrusionOk="0" h="1580" w="1854">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6"/>
            <p:cNvSpPr/>
            <p:nvPr/>
          </p:nvSpPr>
          <p:spPr>
            <a:xfrm rot="5400000">
              <a:off x="674891" y="4114166"/>
              <a:ext cx="41257" cy="35428"/>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6"/>
            <p:cNvSpPr/>
            <p:nvPr/>
          </p:nvSpPr>
          <p:spPr>
            <a:xfrm rot="5400000">
              <a:off x="674880" y="4301126"/>
              <a:ext cx="41280" cy="35428"/>
            </a:xfrm>
            <a:custGeom>
              <a:rect b="b" l="l" r="r" t="t"/>
              <a:pathLst>
                <a:path extrusionOk="0" h="1580" w="1841">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6"/>
            <p:cNvSpPr/>
            <p:nvPr/>
          </p:nvSpPr>
          <p:spPr>
            <a:xfrm rot="5400000">
              <a:off x="674880" y="4488076"/>
              <a:ext cx="41280" cy="35428"/>
            </a:xfrm>
            <a:custGeom>
              <a:rect b="b" l="l" r="r" t="t"/>
              <a:pathLst>
                <a:path extrusionOk="0" h="1580" w="1841">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6"/>
            <p:cNvSpPr/>
            <p:nvPr/>
          </p:nvSpPr>
          <p:spPr>
            <a:xfrm rot="5400000">
              <a:off x="674891" y="4675328"/>
              <a:ext cx="41257" cy="35428"/>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6"/>
            <p:cNvSpPr/>
            <p:nvPr/>
          </p:nvSpPr>
          <p:spPr>
            <a:xfrm rot="5400000">
              <a:off x="674880" y="4862289"/>
              <a:ext cx="41280" cy="35428"/>
            </a:xfrm>
            <a:custGeom>
              <a:rect b="b" l="l" r="r" t="t"/>
              <a:pathLst>
                <a:path extrusionOk="0" h="1580" w="1841">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6"/>
            <p:cNvSpPr/>
            <p:nvPr/>
          </p:nvSpPr>
          <p:spPr>
            <a:xfrm rot="5400000">
              <a:off x="674880" y="5049239"/>
              <a:ext cx="41280" cy="35428"/>
            </a:xfrm>
            <a:custGeom>
              <a:rect b="b" l="l" r="r" t="t"/>
              <a:pathLst>
                <a:path extrusionOk="0" h="1580" w="1841">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6"/>
            <p:cNvSpPr/>
            <p:nvPr/>
          </p:nvSpPr>
          <p:spPr>
            <a:xfrm rot="5400000">
              <a:off x="487437" y="3553082"/>
              <a:ext cx="41257" cy="35271"/>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6"/>
            <p:cNvSpPr/>
            <p:nvPr/>
          </p:nvSpPr>
          <p:spPr>
            <a:xfrm rot="5400000">
              <a:off x="487426" y="3740042"/>
              <a:ext cx="41280" cy="35271"/>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6"/>
            <p:cNvSpPr/>
            <p:nvPr/>
          </p:nvSpPr>
          <p:spPr>
            <a:xfrm rot="5400000">
              <a:off x="487224" y="3927082"/>
              <a:ext cx="41571" cy="35383"/>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6"/>
            <p:cNvSpPr/>
            <p:nvPr/>
          </p:nvSpPr>
          <p:spPr>
            <a:xfrm rot="5400000">
              <a:off x="487381" y="4114188"/>
              <a:ext cx="41257" cy="35383"/>
            </a:xfrm>
            <a:custGeom>
              <a:rect b="b" l="l" r="r" t="t"/>
              <a:pathLst>
                <a:path extrusionOk="0" h="1578" w="184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6"/>
            <p:cNvSpPr/>
            <p:nvPr/>
          </p:nvSpPr>
          <p:spPr>
            <a:xfrm rot="5400000">
              <a:off x="487426" y="4301205"/>
              <a:ext cx="41280" cy="35271"/>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6"/>
            <p:cNvSpPr/>
            <p:nvPr/>
          </p:nvSpPr>
          <p:spPr>
            <a:xfrm rot="5400000">
              <a:off x="487426" y="4488154"/>
              <a:ext cx="41280" cy="35271"/>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6"/>
            <p:cNvSpPr/>
            <p:nvPr/>
          </p:nvSpPr>
          <p:spPr>
            <a:xfrm rot="5400000">
              <a:off x="487437" y="4675407"/>
              <a:ext cx="41257" cy="35271"/>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6"/>
            <p:cNvSpPr/>
            <p:nvPr/>
          </p:nvSpPr>
          <p:spPr>
            <a:xfrm rot="5400000">
              <a:off x="487426" y="4862368"/>
              <a:ext cx="41280" cy="35271"/>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6"/>
            <p:cNvSpPr/>
            <p:nvPr/>
          </p:nvSpPr>
          <p:spPr>
            <a:xfrm rot="5400000">
              <a:off x="487426" y="5049317"/>
              <a:ext cx="41280" cy="35271"/>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6"/>
            <p:cNvSpPr/>
            <p:nvPr/>
          </p:nvSpPr>
          <p:spPr>
            <a:xfrm rot="5400000">
              <a:off x="299894" y="3553070"/>
              <a:ext cx="41257" cy="35293"/>
            </a:xfrm>
            <a:custGeom>
              <a:rect b="b" l="l" r="r" t="t"/>
              <a:pathLst>
                <a:path extrusionOk="0" h="1574" w="184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6"/>
            <p:cNvSpPr/>
            <p:nvPr/>
          </p:nvSpPr>
          <p:spPr>
            <a:xfrm rot="5400000">
              <a:off x="299882" y="3740031"/>
              <a:ext cx="41280" cy="35293"/>
            </a:xfrm>
            <a:custGeom>
              <a:rect b="b" l="l" r="r" t="t"/>
              <a:pathLst>
                <a:path extrusionOk="0" h="1574" w="1841">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6"/>
            <p:cNvSpPr/>
            <p:nvPr/>
          </p:nvSpPr>
          <p:spPr>
            <a:xfrm rot="5400000">
              <a:off x="299737" y="3927126"/>
              <a:ext cx="41571" cy="35293"/>
            </a:xfrm>
            <a:custGeom>
              <a:rect b="b" l="l" r="r" t="t"/>
              <a:pathLst>
                <a:path extrusionOk="0" h="1574" w="1854">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6"/>
            <p:cNvSpPr/>
            <p:nvPr/>
          </p:nvSpPr>
          <p:spPr>
            <a:xfrm rot="5400000">
              <a:off x="299927" y="4114267"/>
              <a:ext cx="41190" cy="35293"/>
            </a:xfrm>
            <a:custGeom>
              <a:rect b="b" l="l" r="r" t="t"/>
              <a:pathLst>
                <a:path extrusionOk="0" h="1574" w="1837">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6"/>
            <p:cNvSpPr/>
            <p:nvPr/>
          </p:nvSpPr>
          <p:spPr>
            <a:xfrm rot="5400000">
              <a:off x="299882" y="4301194"/>
              <a:ext cx="41280" cy="35293"/>
            </a:xfrm>
            <a:custGeom>
              <a:rect b="b" l="l" r="r" t="t"/>
              <a:pathLst>
                <a:path extrusionOk="0" h="1574" w="1841">
                  <a:moveTo>
                    <a:pt x="1083" y="1"/>
                  </a:moveTo>
                  <a:cubicBezTo>
                    <a:pt x="1075" y="1"/>
                    <a:pt x="1067" y="1"/>
                    <a:pt x="1059" y="1"/>
                  </a:cubicBezTo>
                  <a:cubicBezTo>
                    <a:pt x="358" y="1"/>
                    <a:pt x="0"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6"/>
            <p:cNvSpPr/>
            <p:nvPr/>
          </p:nvSpPr>
          <p:spPr>
            <a:xfrm rot="5400000">
              <a:off x="299882" y="4488143"/>
              <a:ext cx="41280" cy="35293"/>
            </a:xfrm>
            <a:custGeom>
              <a:rect b="b" l="l" r="r" t="t"/>
              <a:pathLst>
                <a:path extrusionOk="0" h="1574" w="1841">
                  <a:moveTo>
                    <a:pt x="1083" y="1"/>
                  </a:moveTo>
                  <a:cubicBezTo>
                    <a:pt x="1075" y="1"/>
                    <a:pt x="1067" y="1"/>
                    <a:pt x="1060"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6"/>
            <p:cNvSpPr/>
            <p:nvPr/>
          </p:nvSpPr>
          <p:spPr>
            <a:xfrm rot="5400000">
              <a:off x="299894" y="4675396"/>
              <a:ext cx="41257" cy="35293"/>
            </a:xfrm>
            <a:custGeom>
              <a:rect b="b" l="l" r="r" t="t"/>
              <a:pathLst>
                <a:path extrusionOk="0" h="1574" w="1840">
                  <a:moveTo>
                    <a:pt x="1069" y="1"/>
                  </a:moveTo>
                  <a:cubicBezTo>
                    <a:pt x="1061" y="1"/>
                    <a:pt x="1054" y="1"/>
                    <a:pt x="1046" y="1"/>
                  </a:cubicBezTo>
                  <a:cubicBezTo>
                    <a:pt x="344" y="1"/>
                    <a:pt x="0" y="848"/>
                    <a:pt x="490" y="1338"/>
                  </a:cubicBezTo>
                  <a:cubicBezTo>
                    <a:pt x="648" y="1501"/>
                    <a:pt x="846" y="1574"/>
                    <a:pt x="1040" y="1574"/>
                  </a:cubicBezTo>
                  <a:cubicBezTo>
                    <a:pt x="1446"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6"/>
            <p:cNvSpPr/>
            <p:nvPr/>
          </p:nvSpPr>
          <p:spPr>
            <a:xfrm rot="5400000">
              <a:off x="299882" y="4862356"/>
              <a:ext cx="41280" cy="35293"/>
            </a:xfrm>
            <a:custGeom>
              <a:rect b="b" l="l" r="r" t="t"/>
              <a:pathLst>
                <a:path extrusionOk="0" h="1574" w="1841">
                  <a:moveTo>
                    <a:pt x="1069" y="1"/>
                  </a:moveTo>
                  <a:cubicBezTo>
                    <a:pt x="1062" y="1"/>
                    <a:pt x="1054" y="1"/>
                    <a:pt x="1046" y="1"/>
                  </a:cubicBezTo>
                  <a:cubicBezTo>
                    <a:pt x="345" y="1"/>
                    <a:pt x="0" y="848"/>
                    <a:pt x="490" y="1338"/>
                  </a:cubicBezTo>
                  <a:cubicBezTo>
                    <a:pt x="653" y="1501"/>
                    <a:pt x="852" y="1574"/>
                    <a:pt x="1046" y="1574"/>
                  </a:cubicBezTo>
                  <a:cubicBezTo>
                    <a:pt x="1453" y="1574"/>
                    <a:pt x="1840" y="1257"/>
                    <a:pt x="1840" y="782"/>
                  </a:cubicBezTo>
                  <a:cubicBezTo>
                    <a:pt x="1840" y="353"/>
                    <a:pt x="1496"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6"/>
            <p:cNvSpPr/>
            <p:nvPr/>
          </p:nvSpPr>
          <p:spPr>
            <a:xfrm rot="5400000">
              <a:off x="299882" y="5049306"/>
              <a:ext cx="41280" cy="35293"/>
            </a:xfrm>
            <a:custGeom>
              <a:rect b="b" l="l" r="r" t="t"/>
              <a:pathLst>
                <a:path extrusionOk="0" h="1574" w="1841">
                  <a:moveTo>
                    <a:pt x="1083" y="1"/>
                  </a:moveTo>
                  <a:cubicBezTo>
                    <a:pt x="1075" y="1"/>
                    <a:pt x="1067" y="1"/>
                    <a:pt x="1059"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6"/>
            <p:cNvSpPr/>
            <p:nvPr/>
          </p:nvSpPr>
          <p:spPr>
            <a:xfrm rot="5400000">
              <a:off x="112552" y="3552992"/>
              <a:ext cx="41257" cy="35450"/>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6"/>
            <p:cNvSpPr/>
            <p:nvPr/>
          </p:nvSpPr>
          <p:spPr>
            <a:xfrm rot="5400000">
              <a:off x="112540" y="3739953"/>
              <a:ext cx="41280" cy="35450"/>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6"/>
            <p:cNvSpPr/>
            <p:nvPr/>
          </p:nvSpPr>
          <p:spPr>
            <a:xfrm rot="5400000">
              <a:off x="112327" y="3926981"/>
              <a:ext cx="41571" cy="35585"/>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6"/>
            <p:cNvSpPr/>
            <p:nvPr/>
          </p:nvSpPr>
          <p:spPr>
            <a:xfrm rot="5400000">
              <a:off x="112339" y="4113941"/>
              <a:ext cx="41549" cy="35585"/>
            </a:xfrm>
            <a:custGeom>
              <a:rect b="b" l="l" r="r" t="t"/>
              <a:pathLst>
                <a:path extrusionOk="0" h="1587" w="1853">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6"/>
            <p:cNvSpPr/>
            <p:nvPr/>
          </p:nvSpPr>
          <p:spPr>
            <a:xfrm rot="5400000">
              <a:off x="112540" y="4301115"/>
              <a:ext cx="41280" cy="35450"/>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6"/>
            <p:cNvSpPr/>
            <p:nvPr/>
          </p:nvSpPr>
          <p:spPr>
            <a:xfrm rot="5400000">
              <a:off x="112540" y="4488065"/>
              <a:ext cx="41280" cy="35450"/>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6"/>
            <p:cNvSpPr/>
            <p:nvPr/>
          </p:nvSpPr>
          <p:spPr>
            <a:xfrm rot="5400000">
              <a:off x="112552" y="4675317"/>
              <a:ext cx="41257" cy="35450"/>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6"/>
            <p:cNvSpPr/>
            <p:nvPr/>
          </p:nvSpPr>
          <p:spPr>
            <a:xfrm rot="5400000">
              <a:off x="112540" y="4862278"/>
              <a:ext cx="41280" cy="35450"/>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6"/>
            <p:cNvSpPr/>
            <p:nvPr/>
          </p:nvSpPr>
          <p:spPr>
            <a:xfrm rot="5400000">
              <a:off x="112540" y="5049227"/>
              <a:ext cx="41280" cy="35450"/>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16"/>
          <p:cNvGrpSpPr/>
          <p:nvPr/>
        </p:nvGrpSpPr>
        <p:grpSpPr>
          <a:xfrm rot="5400000">
            <a:off x="8138557" y="-421208"/>
            <a:ext cx="58051" cy="1358521"/>
            <a:chOff x="550455" y="1794369"/>
            <a:chExt cx="27314" cy="639214"/>
          </a:xfrm>
        </p:grpSpPr>
        <p:sp>
          <p:nvSpPr>
            <p:cNvPr id="989" name="Google Shape;989;p16"/>
            <p:cNvSpPr/>
            <p:nvPr/>
          </p:nvSpPr>
          <p:spPr>
            <a:xfrm>
              <a:off x="550455" y="1794369"/>
              <a:ext cx="27314" cy="23174"/>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6"/>
            <p:cNvSpPr/>
            <p:nvPr/>
          </p:nvSpPr>
          <p:spPr>
            <a:xfrm>
              <a:off x="550455" y="1917592"/>
              <a:ext cx="27314" cy="23189"/>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6"/>
            <p:cNvSpPr/>
            <p:nvPr/>
          </p:nvSpPr>
          <p:spPr>
            <a:xfrm>
              <a:off x="550455" y="2040638"/>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6"/>
            <p:cNvSpPr/>
            <p:nvPr/>
          </p:nvSpPr>
          <p:spPr>
            <a:xfrm>
              <a:off x="550455" y="2163875"/>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6"/>
            <p:cNvSpPr/>
            <p:nvPr/>
          </p:nvSpPr>
          <p:spPr>
            <a:xfrm>
              <a:off x="550455" y="2287112"/>
              <a:ext cx="27314" cy="23233"/>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6"/>
            <p:cNvSpPr/>
            <p:nvPr/>
          </p:nvSpPr>
          <p:spPr>
            <a:xfrm>
              <a:off x="550455" y="2410335"/>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995" name="Shape 995"/>
        <p:cNvGrpSpPr/>
        <p:nvPr/>
      </p:nvGrpSpPr>
      <p:grpSpPr>
        <a:xfrm>
          <a:off x="0" y="0"/>
          <a:ext cx="0" cy="0"/>
          <a:chOff x="0" y="0"/>
          <a:chExt cx="0" cy="0"/>
        </a:xfrm>
      </p:grpSpPr>
      <p:sp>
        <p:nvSpPr>
          <p:cNvPr id="996" name="Google Shape;996;p17"/>
          <p:cNvSpPr/>
          <p:nvPr/>
        </p:nvSpPr>
        <p:spPr>
          <a:xfrm>
            <a:off x="422027" y="4816129"/>
            <a:ext cx="1606" cy="1310"/>
          </a:xfrm>
          <a:custGeom>
            <a:rect b="b" l="l" r="r" t="t"/>
            <a:pathLst>
              <a:path extrusionOk="0" h="31" w="38">
                <a:moveTo>
                  <a:pt x="34" y="0"/>
                </a:moveTo>
                <a:lnTo>
                  <a:pt x="1" y="31"/>
                </a:lnTo>
                <a:cubicBezTo>
                  <a:pt x="21" y="17"/>
                  <a:pt x="38" y="4"/>
                  <a:pt x="34" y="0"/>
                </a:cubicBez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7"/>
          <p:cNvSpPr/>
          <p:nvPr/>
        </p:nvSpPr>
        <p:spPr>
          <a:xfrm>
            <a:off x="451355" y="4831004"/>
            <a:ext cx="3169" cy="3085"/>
          </a:xfrm>
          <a:custGeom>
            <a:rect b="b" l="l" r="r" t="t"/>
            <a:pathLst>
              <a:path extrusionOk="0" h="73" w="75">
                <a:moveTo>
                  <a:pt x="63" y="1"/>
                </a:moveTo>
                <a:cubicBezTo>
                  <a:pt x="44" y="1"/>
                  <a:pt x="26" y="41"/>
                  <a:pt x="0" y="72"/>
                </a:cubicBezTo>
                <a:lnTo>
                  <a:pt x="74" y="5"/>
                </a:lnTo>
                <a:cubicBezTo>
                  <a:pt x="70" y="2"/>
                  <a:pt x="67" y="1"/>
                  <a:pt x="63" y="1"/>
                </a:cubicBez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7"/>
          <p:cNvSpPr/>
          <p:nvPr/>
        </p:nvSpPr>
        <p:spPr>
          <a:xfrm>
            <a:off x="401405" y="4773617"/>
            <a:ext cx="42" cy="718"/>
          </a:xfrm>
          <a:custGeom>
            <a:rect b="b" l="l" r="r" t="t"/>
            <a:pathLst>
              <a:path extrusionOk="0" h="17" w="1">
                <a:moveTo>
                  <a:pt x="1" y="0"/>
                </a:moveTo>
                <a:lnTo>
                  <a:pt x="1" y="0"/>
                </a:lnTo>
                <a:cubicBezTo>
                  <a:pt x="1" y="17"/>
                  <a:pt x="1" y="14"/>
                  <a:pt x="1" y="0"/>
                </a:cubicBez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7"/>
          <p:cNvSpPr/>
          <p:nvPr/>
        </p:nvSpPr>
        <p:spPr>
          <a:xfrm>
            <a:off x="450636" y="4834046"/>
            <a:ext cx="761" cy="592"/>
          </a:xfrm>
          <a:custGeom>
            <a:rect b="b" l="l" r="r" t="t"/>
            <a:pathLst>
              <a:path extrusionOk="0" h="14" w="18">
                <a:moveTo>
                  <a:pt x="17" y="0"/>
                </a:moveTo>
                <a:lnTo>
                  <a:pt x="0" y="11"/>
                </a:lnTo>
                <a:lnTo>
                  <a:pt x="4" y="14"/>
                </a:lnTo>
                <a:lnTo>
                  <a:pt x="17" y="0"/>
                </a:ln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7"/>
          <p:cNvSpPr/>
          <p:nvPr/>
        </p:nvSpPr>
        <p:spPr>
          <a:xfrm>
            <a:off x="417337" y="4783548"/>
            <a:ext cx="2028" cy="5578"/>
          </a:xfrm>
          <a:custGeom>
            <a:rect b="b" l="l" r="r" t="t"/>
            <a:pathLst>
              <a:path extrusionOk="0" h="132" w="48">
                <a:moveTo>
                  <a:pt x="48" y="1"/>
                </a:moveTo>
                <a:lnTo>
                  <a:pt x="1" y="132"/>
                </a:lnTo>
                <a:lnTo>
                  <a:pt x="1" y="132"/>
                </a:lnTo>
                <a:lnTo>
                  <a:pt x="38" y="88"/>
                </a:lnTo>
                <a:cubicBezTo>
                  <a:pt x="38" y="58"/>
                  <a:pt x="41" y="31"/>
                  <a:pt x="48" y="1"/>
                </a:cubicBez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7"/>
          <p:cNvSpPr/>
          <p:nvPr/>
        </p:nvSpPr>
        <p:spPr>
          <a:xfrm>
            <a:off x="409688" y="4786844"/>
            <a:ext cx="4986" cy="4014"/>
          </a:xfrm>
          <a:custGeom>
            <a:rect b="b" l="l" r="r" t="t"/>
            <a:pathLst>
              <a:path extrusionOk="0" h="95" w="118">
                <a:moveTo>
                  <a:pt x="94" y="0"/>
                </a:moveTo>
                <a:lnTo>
                  <a:pt x="94" y="0"/>
                </a:lnTo>
                <a:cubicBezTo>
                  <a:pt x="74" y="37"/>
                  <a:pt x="0" y="88"/>
                  <a:pt x="50" y="94"/>
                </a:cubicBezTo>
                <a:cubicBezTo>
                  <a:pt x="67" y="61"/>
                  <a:pt x="118" y="44"/>
                  <a:pt x="94" y="0"/>
                </a:cubicBez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7"/>
          <p:cNvSpPr/>
          <p:nvPr/>
        </p:nvSpPr>
        <p:spPr>
          <a:xfrm>
            <a:off x="420464" y="4800916"/>
            <a:ext cx="2197" cy="3169"/>
          </a:xfrm>
          <a:custGeom>
            <a:rect b="b" l="l" r="r" t="t"/>
            <a:pathLst>
              <a:path extrusionOk="0" h="75" w="52">
                <a:moveTo>
                  <a:pt x="51" y="0"/>
                </a:moveTo>
                <a:lnTo>
                  <a:pt x="24" y="24"/>
                </a:lnTo>
                <a:cubicBezTo>
                  <a:pt x="1" y="54"/>
                  <a:pt x="4" y="61"/>
                  <a:pt x="11" y="74"/>
                </a:cubicBezTo>
                <a:lnTo>
                  <a:pt x="51" y="0"/>
                </a:ln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7"/>
          <p:cNvSpPr/>
          <p:nvPr/>
        </p:nvSpPr>
        <p:spPr>
          <a:xfrm>
            <a:off x="429000" y="4816002"/>
            <a:ext cx="3465" cy="4564"/>
          </a:xfrm>
          <a:custGeom>
            <a:rect b="b" l="l" r="r" t="t"/>
            <a:pathLst>
              <a:path extrusionOk="0" h="108" w="82">
                <a:moveTo>
                  <a:pt x="78" y="0"/>
                </a:moveTo>
                <a:lnTo>
                  <a:pt x="1" y="108"/>
                </a:lnTo>
                <a:lnTo>
                  <a:pt x="81" y="7"/>
                </a:lnTo>
                <a:lnTo>
                  <a:pt x="78" y="0"/>
                </a:ln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7"/>
          <p:cNvSpPr/>
          <p:nvPr/>
        </p:nvSpPr>
        <p:spPr>
          <a:xfrm>
            <a:off x="445945" y="4819805"/>
            <a:ext cx="2324" cy="3043"/>
          </a:xfrm>
          <a:custGeom>
            <a:rect b="b" l="l" r="r" t="t"/>
            <a:pathLst>
              <a:path extrusionOk="0" h="72" w="55">
                <a:moveTo>
                  <a:pt x="10" y="1"/>
                </a:moveTo>
                <a:lnTo>
                  <a:pt x="10" y="1"/>
                </a:lnTo>
                <a:cubicBezTo>
                  <a:pt x="12" y="5"/>
                  <a:pt x="15" y="7"/>
                  <a:pt x="19" y="9"/>
                </a:cubicBezTo>
                <a:lnTo>
                  <a:pt x="19" y="9"/>
                </a:lnTo>
                <a:cubicBezTo>
                  <a:pt x="18" y="4"/>
                  <a:pt x="15" y="1"/>
                  <a:pt x="10" y="1"/>
                </a:cubicBezTo>
                <a:close/>
                <a:moveTo>
                  <a:pt x="19" y="9"/>
                </a:moveTo>
                <a:lnTo>
                  <a:pt x="19" y="9"/>
                </a:lnTo>
                <a:cubicBezTo>
                  <a:pt x="23" y="27"/>
                  <a:pt x="0" y="71"/>
                  <a:pt x="7" y="71"/>
                </a:cubicBezTo>
                <a:cubicBezTo>
                  <a:pt x="10" y="71"/>
                  <a:pt x="23" y="57"/>
                  <a:pt x="54" y="18"/>
                </a:cubicBezTo>
                <a:cubicBezTo>
                  <a:pt x="49" y="8"/>
                  <a:pt x="31" y="13"/>
                  <a:pt x="19" y="9"/>
                </a:cubicBez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7"/>
          <p:cNvSpPr txBox="1"/>
          <p:nvPr>
            <p:ph type="ctrTitle"/>
          </p:nvPr>
        </p:nvSpPr>
        <p:spPr>
          <a:xfrm>
            <a:off x="879681" y="1550975"/>
            <a:ext cx="2134500" cy="448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1400"/>
              <a:buFont typeface="Chivo"/>
              <a:buNone/>
              <a:defRPr b="0" sz="2000">
                <a:solidFill>
                  <a:schemeClr val="dk1"/>
                </a:solidFill>
              </a:defRPr>
            </a:lvl1pPr>
            <a:lvl2pPr lvl="1"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p:txBody>
      </p:sp>
      <p:sp>
        <p:nvSpPr>
          <p:cNvPr id="1006" name="Google Shape;1006;p17"/>
          <p:cNvSpPr txBox="1"/>
          <p:nvPr>
            <p:ph idx="1" type="subTitle"/>
          </p:nvPr>
        </p:nvSpPr>
        <p:spPr>
          <a:xfrm>
            <a:off x="879675" y="2069460"/>
            <a:ext cx="2134500" cy="83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2400"/>
              <a:buFont typeface="Chivo"/>
              <a:buNone/>
              <a:defRPr sz="1400">
                <a:solidFill>
                  <a:schemeClr val="dk1"/>
                </a:solidFill>
              </a:defRPr>
            </a:lvl1pPr>
            <a:lvl2pPr lvl="1" rtl="0" algn="ctr">
              <a:lnSpc>
                <a:spcPct val="100000"/>
              </a:lnSpc>
              <a:spcBef>
                <a:spcPts val="0"/>
              </a:spcBef>
              <a:spcAft>
                <a:spcPts val="0"/>
              </a:spcAft>
              <a:buClr>
                <a:srgbClr val="434343"/>
              </a:buClr>
              <a:buSzPts val="2200"/>
              <a:buFont typeface="Chivo"/>
              <a:buNone/>
              <a:defRPr>
                <a:solidFill>
                  <a:srgbClr val="434343"/>
                </a:solidFill>
                <a:latin typeface="Chivo"/>
                <a:ea typeface="Chivo"/>
                <a:cs typeface="Chivo"/>
                <a:sym typeface="Chivo"/>
              </a:defRPr>
            </a:lvl2pPr>
            <a:lvl3pPr lvl="2" rtl="0" algn="ctr">
              <a:lnSpc>
                <a:spcPct val="100000"/>
              </a:lnSpc>
              <a:spcBef>
                <a:spcPts val="0"/>
              </a:spcBef>
              <a:spcAft>
                <a:spcPts val="0"/>
              </a:spcAft>
              <a:buClr>
                <a:srgbClr val="434343"/>
              </a:buClr>
              <a:buSzPts val="2000"/>
              <a:buFont typeface="Chivo"/>
              <a:buNone/>
              <a:defRPr>
                <a:solidFill>
                  <a:srgbClr val="434343"/>
                </a:solidFill>
                <a:latin typeface="Chivo"/>
                <a:ea typeface="Chivo"/>
                <a:cs typeface="Chivo"/>
                <a:sym typeface="Chivo"/>
              </a:defRPr>
            </a:lvl3pPr>
            <a:lvl4pPr lvl="3" rtl="0" algn="ctr">
              <a:lnSpc>
                <a:spcPct val="100000"/>
              </a:lnSpc>
              <a:spcBef>
                <a:spcPts val="0"/>
              </a:spcBef>
              <a:spcAft>
                <a:spcPts val="0"/>
              </a:spcAft>
              <a:buClr>
                <a:srgbClr val="434343"/>
              </a:buClr>
              <a:buSzPts val="1800"/>
              <a:buFont typeface="Chivo"/>
              <a:buNone/>
              <a:defRPr>
                <a:solidFill>
                  <a:srgbClr val="434343"/>
                </a:solidFill>
                <a:latin typeface="Chivo"/>
                <a:ea typeface="Chivo"/>
                <a:cs typeface="Chivo"/>
                <a:sym typeface="Chivo"/>
              </a:defRPr>
            </a:lvl4pPr>
            <a:lvl5pPr lvl="4" rtl="0" algn="ctr">
              <a:lnSpc>
                <a:spcPct val="100000"/>
              </a:lnSpc>
              <a:spcBef>
                <a:spcPts val="0"/>
              </a:spcBef>
              <a:spcAft>
                <a:spcPts val="0"/>
              </a:spcAft>
              <a:buClr>
                <a:srgbClr val="434343"/>
              </a:buClr>
              <a:buSzPts val="1600"/>
              <a:buFont typeface="Chivo"/>
              <a:buNone/>
              <a:defRPr>
                <a:solidFill>
                  <a:srgbClr val="434343"/>
                </a:solidFill>
                <a:latin typeface="Chivo"/>
                <a:ea typeface="Chivo"/>
                <a:cs typeface="Chivo"/>
                <a:sym typeface="Chivo"/>
              </a:defRPr>
            </a:lvl5pPr>
            <a:lvl6pPr lvl="5" rtl="0" algn="ctr">
              <a:lnSpc>
                <a:spcPct val="100000"/>
              </a:lnSpc>
              <a:spcBef>
                <a:spcPts val="0"/>
              </a:spcBef>
              <a:spcAft>
                <a:spcPts val="0"/>
              </a:spcAft>
              <a:buClr>
                <a:srgbClr val="434343"/>
              </a:buClr>
              <a:buSzPts val="1400"/>
              <a:buFont typeface="Chivo"/>
              <a:buNone/>
              <a:defRPr>
                <a:solidFill>
                  <a:srgbClr val="434343"/>
                </a:solidFill>
                <a:latin typeface="Chivo"/>
                <a:ea typeface="Chivo"/>
                <a:cs typeface="Chivo"/>
                <a:sym typeface="Chivo"/>
              </a:defRPr>
            </a:lvl6pPr>
            <a:lvl7pPr lvl="6" rtl="0" algn="ctr">
              <a:lnSpc>
                <a:spcPct val="100000"/>
              </a:lnSpc>
              <a:spcBef>
                <a:spcPts val="0"/>
              </a:spcBef>
              <a:spcAft>
                <a:spcPts val="0"/>
              </a:spcAft>
              <a:buClr>
                <a:srgbClr val="434343"/>
              </a:buClr>
              <a:buSzPts val="1200"/>
              <a:buFont typeface="Chivo"/>
              <a:buNone/>
              <a:defRPr>
                <a:solidFill>
                  <a:srgbClr val="434343"/>
                </a:solidFill>
                <a:latin typeface="Chivo"/>
                <a:ea typeface="Chivo"/>
                <a:cs typeface="Chivo"/>
                <a:sym typeface="Chivo"/>
              </a:defRPr>
            </a:lvl7pPr>
            <a:lvl8pPr lvl="7" rtl="0" algn="ctr">
              <a:lnSpc>
                <a:spcPct val="100000"/>
              </a:lnSpc>
              <a:spcBef>
                <a:spcPts val="0"/>
              </a:spcBef>
              <a:spcAft>
                <a:spcPts val="0"/>
              </a:spcAft>
              <a:buClr>
                <a:srgbClr val="434343"/>
              </a:buClr>
              <a:buSzPts val="1000"/>
              <a:buFont typeface="Chivo"/>
              <a:buNone/>
              <a:defRPr>
                <a:solidFill>
                  <a:srgbClr val="434343"/>
                </a:solidFill>
                <a:latin typeface="Chivo"/>
                <a:ea typeface="Chivo"/>
                <a:cs typeface="Chivo"/>
                <a:sym typeface="Chivo"/>
              </a:defRPr>
            </a:lvl8pPr>
            <a:lvl9pPr lvl="8" rtl="0" algn="ctr">
              <a:lnSpc>
                <a:spcPct val="100000"/>
              </a:lnSpc>
              <a:spcBef>
                <a:spcPts val="0"/>
              </a:spcBef>
              <a:spcAft>
                <a:spcPts val="0"/>
              </a:spcAft>
              <a:buClr>
                <a:srgbClr val="434343"/>
              </a:buClr>
              <a:buSzPts val="800"/>
              <a:buFont typeface="Chivo"/>
              <a:buNone/>
              <a:defRPr>
                <a:solidFill>
                  <a:srgbClr val="434343"/>
                </a:solidFill>
                <a:latin typeface="Chivo"/>
                <a:ea typeface="Chivo"/>
                <a:cs typeface="Chivo"/>
                <a:sym typeface="Chivo"/>
              </a:defRPr>
            </a:lvl9pPr>
          </a:lstStyle>
          <a:p/>
        </p:txBody>
      </p:sp>
      <p:sp>
        <p:nvSpPr>
          <p:cNvPr id="1007" name="Google Shape;1007;p17"/>
          <p:cNvSpPr txBox="1"/>
          <p:nvPr>
            <p:ph idx="2" type="ctrTitle"/>
          </p:nvPr>
        </p:nvSpPr>
        <p:spPr>
          <a:xfrm>
            <a:off x="3504750" y="1550975"/>
            <a:ext cx="2134500" cy="448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1400"/>
              <a:buFont typeface="Chivo"/>
              <a:buNone/>
              <a:defRPr b="0" sz="2000">
                <a:solidFill>
                  <a:schemeClr val="dk1"/>
                </a:solidFill>
              </a:defRPr>
            </a:lvl1pPr>
            <a:lvl2pPr lvl="1"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p:txBody>
      </p:sp>
      <p:sp>
        <p:nvSpPr>
          <p:cNvPr id="1008" name="Google Shape;1008;p17"/>
          <p:cNvSpPr txBox="1"/>
          <p:nvPr>
            <p:ph idx="3" type="subTitle"/>
          </p:nvPr>
        </p:nvSpPr>
        <p:spPr>
          <a:xfrm>
            <a:off x="3504750" y="2069450"/>
            <a:ext cx="2134500" cy="83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2400"/>
              <a:buFont typeface="Chivo"/>
              <a:buNone/>
              <a:defRPr sz="1400">
                <a:solidFill>
                  <a:schemeClr val="dk1"/>
                </a:solidFill>
              </a:defRPr>
            </a:lvl1pPr>
            <a:lvl2pPr lvl="1" rtl="0" algn="ctr">
              <a:lnSpc>
                <a:spcPct val="100000"/>
              </a:lnSpc>
              <a:spcBef>
                <a:spcPts val="0"/>
              </a:spcBef>
              <a:spcAft>
                <a:spcPts val="0"/>
              </a:spcAft>
              <a:buClr>
                <a:srgbClr val="434343"/>
              </a:buClr>
              <a:buSzPts val="2200"/>
              <a:buFont typeface="Chivo"/>
              <a:buNone/>
              <a:defRPr>
                <a:solidFill>
                  <a:srgbClr val="434343"/>
                </a:solidFill>
                <a:latin typeface="Chivo"/>
                <a:ea typeface="Chivo"/>
                <a:cs typeface="Chivo"/>
                <a:sym typeface="Chivo"/>
              </a:defRPr>
            </a:lvl2pPr>
            <a:lvl3pPr lvl="2" rtl="0" algn="ctr">
              <a:lnSpc>
                <a:spcPct val="100000"/>
              </a:lnSpc>
              <a:spcBef>
                <a:spcPts val="0"/>
              </a:spcBef>
              <a:spcAft>
                <a:spcPts val="0"/>
              </a:spcAft>
              <a:buClr>
                <a:srgbClr val="434343"/>
              </a:buClr>
              <a:buSzPts val="2000"/>
              <a:buFont typeface="Chivo"/>
              <a:buNone/>
              <a:defRPr>
                <a:solidFill>
                  <a:srgbClr val="434343"/>
                </a:solidFill>
                <a:latin typeface="Chivo"/>
                <a:ea typeface="Chivo"/>
                <a:cs typeface="Chivo"/>
                <a:sym typeface="Chivo"/>
              </a:defRPr>
            </a:lvl3pPr>
            <a:lvl4pPr lvl="3" rtl="0" algn="ctr">
              <a:lnSpc>
                <a:spcPct val="100000"/>
              </a:lnSpc>
              <a:spcBef>
                <a:spcPts val="0"/>
              </a:spcBef>
              <a:spcAft>
                <a:spcPts val="0"/>
              </a:spcAft>
              <a:buClr>
                <a:srgbClr val="434343"/>
              </a:buClr>
              <a:buSzPts val="1800"/>
              <a:buFont typeface="Chivo"/>
              <a:buNone/>
              <a:defRPr>
                <a:solidFill>
                  <a:srgbClr val="434343"/>
                </a:solidFill>
                <a:latin typeface="Chivo"/>
                <a:ea typeface="Chivo"/>
                <a:cs typeface="Chivo"/>
                <a:sym typeface="Chivo"/>
              </a:defRPr>
            </a:lvl4pPr>
            <a:lvl5pPr lvl="4" rtl="0" algn="ctr">
              <a:lnSpc>
                <a:spcPct val="100000"/>
              </a:lnSpc>
              <a:spcBef>
                <a:spcPts val="0"/>
              </a:spcBef>
              <a:spcAft>
                <a:spcPts val="0"/>
              </a:spcAft>
              <a:buClr>
                <a:srgbClr val="434343"/>
              </a:buClr>
              <a:buSzPts val="1600"/>
              <a:buFont typeface="Chivo"/>
              <a:buNone/>
              <a:defRPr>
                <a:solidFill>
                  <a:srgbClr val="434343"/>
                </a:solidFill>
                <a:latin typeface="Chivo"/>
                <a:ea typeface="Chivo"/>
                <a:cs typeface="Chivo"/>
                <a:sym typeface="Chivo"/>
              </a:defRPr>
            </a:lvl5pPr>
            <a:lvl6pPr lvl="5" rtl="0" algn="ctr">
              <a:lnSpc>
                <a:spcPct val="100000"/>
              </a:lnSpc>
              <a:spcBef>
                <a:spcPts val="0"/>
              </a:spcBef>
              <a:spcAft>
                <a:spcPts val="0"/>
              </a:spcAft>
              <a:buClr>
                <a:srgbClr val="434343"/>
              </a:buClr>
              <a:buSzPts val="1400"/>
              <a:buFont typeface="Chivo"/>
              <a:buNone/>
              <a:defRPr>
                <a:solidFill>
                  <a:srgbClr val="434343"/>
                </a:solidFill>
                <a:latin typeface="Chivo"/>
                <a:ea typeface="Chivo"/>
                <a:cs typeface="Chivo"/>
                <a:sym typeface="Chivo"/>
              </a:defRPr>
            </a:lvl6pPr>
            <a:lvl7pPr lvl="6" rtl="0" algn="ctr">
              <a:lnSpc>
                <a:spcPct val="100000"/>
              </a:lnSpc>
              <a:spcBef>
                <a:spcPts val="0"/>
              </a:spcBef>
              <a:spcAft>
                <a:spcPts val="0"/>
              </a:spcAft>
              <a:buClr>
                <a:srgbClr val="434343"/>
              </a:buClr>
              <a:buSzPts val="1200"/>
              <a:buFont typeface="Chivo"/>
              <a:buNone/>
              <a:defRPr>
                <a:solidFill>
                  <a:srgbClr val="434343"/>
                </a:solidFill>
                <a:latin typeface="Chivo"/>
                <a:ea typeface="Chivo"/>
                <a:cs typeface="Chivo"/>
                <a:sym typeface="Chivo"/>
              </a:defRPr>
            </a:lvl7pPr>
            <a:lvl8pPr lvl="7" rtl="0" algn="ctr">
              <a:lnSpc>
                <a:spcPct val="100000"/>
              </a:lnSpc>
              <a:spcBef>
                <a:spcPts val="0"/>
              </a:spcBef>
              <a:spcAft>
                <a:spcPts val="0"/>
              </a:spcAft>
              <a:buClr>
                <a:srgbClr val="434343"/>
              </a:buClr>
              <a:buSzPts val="1000"/>
              <a:buFont typeface="Chivo"/>
              <a:buNone/>
              <a:defRPr>
                <a:solidFill>
                  <a:srgbClr val="434343"/>
                </a:solidFill>
                <a:latin typeface="Chivo"/>
                <a:ea typeface="Chivo"/>
                <a:cs typeface="Chivo"/>
                <a:sym typeface="Chivo"/>
              </a:defRPr>
            </a:lvl8pPr>
            <a:lvl9pPr lvl="8" rtl="0" algn="ctr">
              <a:lnSpc>
                <a:spcPct val="100000"/>
              </a:lnSpc>
              <a:spcBef>
                <a:spcPts val="0"/>
              </a:spcBef>
              <a:spcAft>
                <a:spcPts val="0"/>
              </a:spcAft>
              <a:buClr>
                <a:srgbClr val="434343"/>
              </a:buClr>
              <a:buSzPts val="800"/>
              <a:buFont typeface="Chivo"/>
              <a:buNone/>
              <a:defRPr>
                <a:solidFill>
                  <a:srgbClr val="434343"/>
                </a:solidFill>
                <a:latin typeface="Chivo"/>
                <a:ea typeface="Chivo"/>
                <a:cs typeface="Chivo"/>
                <a:sym typeface="Chivo"/>
              </a:defRPr>
            </a:lvl9pPr>
          </a:lstStyle>
          <a:p/>
        </p:txBody>
      </p:sp>
      <p:sp>
        <p:nvSpPr>
          <p:cNvPr id="1009" name="Google Shape;1009;p17"/>
          <p:cNvSpPr txBox="1"/>
          <p:nvPr>
            <p:ph idx="4" type="ctrTitle"/>
          </p:nvPr>
        </p:nvSpPr>
        <p:spPr>
          <a:xfrm>
            <a:off x="6051800" y="1550975"/>
            <a:ext cx="2134500" cy="448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1400"/>
              <a:buFont typeface="Chivo"/>
              <a:buNone/>
              <a:defRPr b="0" sz="2000">
                <a:solidFill>
                  <a:schemeClr val="dk1"/>
                </a:solidFill>
              </a:defRPr>
            </a:lvl1pPr>
            <a:lvl2pPr lvl="1"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p:txBody>
      </p:sp>
      <p:sp>
        <p:nvSpPr>
          <p:cNvPr id="1010" name="Google Shape;1010;p17"/>
          <p:cNvSpPr txBox="1"/>
          <p:nvPr>
            <p:ph idx="5" type="subTitle"/>
          </p:nvPr>
        </p:nvSpPr>
        <p:spPr>
          <a:xfrm>
            <a:off x="6051800" y="2069450"/>
            <a:ext cx="2134500" cy="83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2400"/>
              <a:buFont typeface="Chivo"/>
              <a:buNone/>
              <a:defRPr sz="1400">
                <a:solidFill>
                  <a:schemeClr val="dk1"/>
                </a:solidFill>
              </a:defRPr>
            </a:lvl1pPr>
            <a:lvl2pPr lvl="1" rtl="0" algn="ctr">
              <a:lnSpc>
                <a:spcPct val="100000"/>
              </a:lnSpc>
              <a:spcBef>
                <a:spcPts val="0"/>
              </a:spcBef>
              <a:spcAft>
                <a:spcPts val="0"/>
              </a:spcAft>
              <a:buClr>
                <a:srgbClr val="434343"/>
              </a:buClr>
              <a:buSzPts val="2200"/>
              <a:buFont typeface="Chivo"/>
              <a:buNone/>
              <a:defRPr>
                <a:solidFill>
                  <a:srgbClr val="434343"/>
                </a:solidFill>
                <a:latin typeface="Chivo"/>
                <a:ea typeface="Chivo"/>
                <a:cs typeface="Chivo"/>
                <a:sym typeface="Chivo"/>
              </a:defRPr>
            </a:lvl2pPr>
            <a:lvl3pPr lvl="2" rtl="0" algn="ctr">
              <a:lnSpc>
                <a:spcPct val="100000"/>
              </a:lnSpc>
              <a:spcBef>
                <a:spcPts val="0"/>
              </a:spcBef>
              <a:spcAft>
                <a:spcPts val="0"/>
              </a:spcAft>
              <a:buClr>
                <a:srgbClr val="434343"/>
              </a:buClr>
              <a:buSzPts val="2000"/>
              <a:buFont typeface="Chivo"/>
              <a:buNone/>
              <a:defRPr>
                <a:solidFill>
                  <a:srgbClr val="434343"/>
                </a:solidFill>
                <a:latin typeface="Chivo"/>
                <a:ea typeface="Chivo"/>
                <a:cs typeface="Chivo"/>
                <a:sym typeface="Chivo"/>
              </a:defRPr>
            </a:lvl3pPr>
            <a:lvl4pPr lvl="3" rtl="0" algn="ctr">
              <a:lnSpc>
                <a:spcPct val="100000"/>
              </a:lnSpc>
              <a:spcBef>
                <a:spcPts val="0"/>
              </a:spcBef>
              <a:spcAft>
                <a:spcPts val="0"/>
              </a:spcAft>
              <a:buClr>
                <a:srgbClr val="434343"/>
              </a:buClr>
              <a:buSzPts val="1800"/>
              <a:buFont typeface="Chivo"/>
              <a:buNone/>
              <a:defRPr>
                <a:solidFill>
                  <a:srgbClr val="434343"/>
                </a:solidFill>
                <a:latin typeface="Chivo"/>
                <a:ea typeface="Chivo"/>
                <a:cs typeface="Chivo"/>
                <a:sym typeface="Chivo"/>
              </a:defRPr>
            </a:lvl4pPr>
            <a:lvl5pPr lvl="4" rtl="0" algn="ctr">
              <a:lnSpc>
                <a:spcPct val="100000"/>
              </a:lnSpc>
              <a:spcBef>
                <a:spcPts val="0"/>
              </a:spcBef>
              <a:spcAft>
                <a:spcPts val="0"/>
              </a:spcAft>
              <a:buClr>
                <a:srgbClr val="434343"/>
              </a:buClr>
              <a:buSzPts val="1600"/>
              <a:buFont typeface="Chivo"/>
              <a:buNone/>
              <a:defRPr>
                <a:solidFill>
                  <a:srgbClr val="434343"/>
                </a:solidFill>
                <a:latin typeface="Chivo"/>
                <a:ea typeface="Chivo"/>
                <a:cs typeface="Chivo"/>
                <a:sym typeface="Chivo"/>
              </a:defRPr>
            </a:lvl5pPr>
            <a:lvl6pPr lvl="5" rtl="0" algn="ctr">
              <a:lnSpc>
                <a:spcPct val="100000"/>
              </a:lnSpc>
              <a:spcBef>
                <a:spcPts val="0"/>
              </a:spcBef>
              <a:spcAft>
                <a:spcPts val="0"/>
              </a:spcAft>
              <a:buClr>
                <a:srgbClr val="434343"/>
              </a:buClr>
              <a:buSzPts val="1400"/>
              <a:buFont typeface="Chivo"/>
              <a:buNone/>
              <a:defRPr>
                <a:solidFill>
                  <a:srgbClr val="434343"/>
                </a:solidFill>
                <a:latin typeface="Chivo"/>
                <a:ea typeface="Chivo"/>
                <a:cs typeface="Chivo"/>
                <a:sym typeface="Chivo"/>
              </a:defRPr>
            </a:lvl6pPr>
            <a:lvl7pPr lvl="6" rtl="0" algn="ctr">
              <a:lnSpc>
                <a:spcPct val="100000"/>
              </a:lnSpc>
              <a:spcBef>
                <a:spcPts val="0"/>
              </a:spcBef>
              <a:spcAft>
                <a:spcPts val="0"/>
              </a:spcAft>
              <a:buClr>
                <a:srgbClr val="434343"/>
              </a:buClr>
              <a:buSzPts val="1200"/>
              <a:buFont typeface="Chivo"/>
              <a:buNone/>
              <a:defRPr>
                <a:solidFill>
                  <a:srgbClr val="434343"/>
                </a:solidFill>
                <a:latin typeface="Chivo"/>
                <a:ea typeface="Chivo"/>
                <a:cs typeface="Chivo"/>
                <a:sym typeface="Chivo"/>
              </a:defRPr>
            </a:lvl7pPr>
            <a:lvl8pPr lvl="7" rtl="0" algn="ctr">
              <a:lnSpc>
                <a:spcPct val="100000"/>
              </a:lnSpc>
              <a:spcBef>
                <a:spcPts val="0"/>
              </a:spcBef>
              <a:spcAft>
                <a:spcPts val="0"/>
              </a:spcAft>
              <a:buClr>
                <a:srgbClr val="434343"/>
              </a:buClr>
              <a:buSzPts val="1000"/>
              <a:buFont typeface="Chivo"/>
              <a:buNone/>
              <a:defRPr>
                <a:solidFill>
                  <a:srgbClr val="434343"/>
                </a:solidFill>
                <a:latin typeface="Chivo"/>
                <a:ea typeface="Chivo"/>
                <a:cs typeface="Chivo"/>
                <a:sym typeface="Chivo"/>
              </a:defRPr>
            </a:lvl8pPr>
            <a:lvl9pPr lvl="8" rtl="0" algn="ctr">
              <a:lnSpc>
                <a:spcPct val="100000"/>
              </a:lnSpc>
              <a:spcBef>
                <a:spcPts val="0"/>
              </a:spcBef>
              <a:spcAft>
                <a:spcPts val="0"/>
              </a:spcAft>
              <a:buClr>
                <a:srgbClr val="434343"/>
              </a:buClr>
              <a:buSzPts val="800"/>
              <a:buFont typeface="Chivo"/>
              <a:buNone/>
              <a:defRPr>
                <a:solidFill>
                  <a:srgbClr val="434343"/>
                </a:solidFill>
                <a:latin typeface="Chivo"/>
                <a:ea typeface="Chivo"/>
                <a:cs typeface="Chivo"/>
                <a:sym typeface="Chivo"/>
              </a:defRPr>
            </a:lvl9pPr>
          </a:lstStyle>
          <a:p/>
        </p:txBody>
      </p:sp>
      <p:sp>
        <p:nvSpPr>
          <p:cNvPr id="1011" name="Google Shape;1011;p17"/>
          <p:cNvSpPr txBox="1"/>
          <p:nvPr>
            <p:ph idx="6" type="ctrTitle"/>
          </p:nvPr>
        </p:nvSpPr>
        <p:spPr>
          <a:xfrm>
            <a:off x="879675" y="3252112"/>
            <a:ext cx="2134500" cy="448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1400"/>
              <a:buFont typeface="Chivo"/>
              <a:buNone/>
              <a:defRPr b="0" sz="2000">
                <a:solidFill>
                  <a:schemeClr val="dk1"/>
                </a:solidFill>
              </a:defRPr>
            </a:lvl1pPr>
            <a:lvl2pPr lvl="1"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p:txBody>
      </p:sp>
      <p:sp>
        <p:nvSpPr>
          <p:cNvPr id="1012" name="Google Shape;1012;p17"/>
          <p:cNvSpPr txBox="1"/>
          <p:nvPr>
            <p:ph idx="7" type="subTitle"/>
          </p:nvPr>
        </p:nvSpPr>
        <p:spPr>
          <a:xfrm>
            <a:off x="879675" y="3765275"/>
            <a:ext cx="2134500" cy="84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2400"/>
              <a:buFont typeface="Chivo"/>
              <a:buNone/>
              <a:defRPr sz="1400">
                <a:solidFill>
                  <a:schemeClr val="dk1"/>
                </a:solidFill>
              </a:defRPr>
            </a:lvl1pPr>
            <a:lvl2pPr lvl="1" rtl="0" algn="ctr">
              <a:lnSpc>
                <a:spcPct val="100000"/>
              </a:lnSpc>
              <a:spcBef>
                <a:spcPts val="0"/>
              </a:spcBef>
              <a:spcAft>
                <a:spcPts val="0"/>
              </a:spcAft>
              <a:buClr>
                <a:srgbClr val="434343"/>
              </a:buClr>
              <a:buSzPts val="2200"/>
              <a:buFont typeface="Chivo"/>
              <a:buNone/>
              <a:defRPr>
                <a:solidFill>
                  <a:srgbClr val="434343"/>
                </a:solidFill>
                <a:latin typeface="Chivo"/>
                <a:ea typeface="Chivo"/>
                <a:cs typeface="Chivo"/>
                <a:sym typeface="Chivo"/>
              </a:defRPr>
            </a:lvl2pPr>
            <a:lvl3pPr lvl="2" rtl="0" algn="ctr">
              <a:lnSpc>
                <a:spcPct val="100000"/>
              </a:lnSpc>
              <a:spcBef>
                <a:spcPts val="0"/>
              </a:spcBef>
              <a:spcAft>
                <a:spcPts val="0"/>
              </a:spcAft>
              <a:buClr>
                <a:srgbClr val="434343"/>
              </a:buClr>
              <a:buSzPts val="2000"/>
              <a:buFont typeface="Chivo"/>
              <a:buNone/>
              <a:defRPr>
                <a:solidFill>
                  <a:srgbClr val="434343"/>
                </a:solidFill>
                <a:latin typeface="Chivo"/>
                <a:ea typeface="Chivo"/>
                <a:cs typeface="Chivo"/>
                <a:sym typeface="Chivo"/>
              </a:defRPr>
            </a:lvl3pPr>
            <a:lvl4pPr lvl="3" rtl="0" algn="ctr">
              <a:lnSpc>
                <a:spcPct val="100000"/>
              </a:lnSpc>
              <a:spcBef>
                <a:spcPts val="0"/>
              </a:spcBef>
              <a:spcAft>
                <a:spcPts val="0"/>
              </a:spcAft>
              <a:buClr>
                <a:srgbClr val="434343"/>
              </a:buClr>
              <a:buSzPts val="1800"/>
              <a:buFont typeface="Chivo"/>
              <a:buNone/>
              <a:defRPr>
                <a:solidFill>
                  <a:srgbClr val="434343"/>
                </a:solidFill>
                <a:latin typeface="Chivo"/>
                <a:ea typeface="Chivo"/>
                <a:cs typeface="Chivo"/>
                <a:sym typeface="Chivo"/>
              </a:defRPr>
            </a:lvl4pPr>
            <a:lvl5pPr lvl="4" rtl="0" algn="ctr">
              <a:lnSpc>
                <a:spcPct val="100000"/>
              </a:lnSpc>
              <a:spcBef>
                <a:spcPts val="0"/>
              </a:spcBef>
              <a:spcAft>
                <a:spcPts val="0"/>
              </a:spcAft>
              <a:buClr>
                <a:srgbClr val="434343"/>
              </a:buClr>
              <a:buSzPts val="1600"/>
              <a:buFont typeface="Chivo"/>
              <a:buNone/>
              <a:defRPr>
                <a:solidFill>
                  <a:srgbClr val="434343"/>
                </a:solidFill>
                <a:latin typeface="Chivo"/>
                <a:ea typeface="Chivo"/>
                <a:cs typeface="Chivo"/>
                <a:sym typeface="Chivo"/>
              </a:defRPr>
            </a:lvl5pPr>
            <a:lvl6pPr lvl="5" rtl="0" algn="ctr">
              <a:lnSpc>
                <a:spcPct val="100000"/>
              </a:lnSpc>
              <a:spcBef>
                <a:spcPts val="0"/>
              </a:spcBef>
              <a:spcAft>
                <a:spcPts val="0"/>
              </a:spcAft>
              <a:buClr>
                <a:srgbClr val="434343"/>
              </a:buClr>
              <a:buSzPts val="1400"/>
              <a:buFont typeface="Chivo"/>
              <a:buNone/>
              <a:defRPr>
                <a:solidFill>
                  <a:srgbClr val="434343"/>
                </a:solidFill>
                <a:latin typeface="Chivo"/>
                <a:ea typeface="Chivo"/>
                <a:cs typeface="Chivo"/>
                <a:sym typeface="Chivo"/>
              </a:defRPr>
            </a:lvl6pPr>
            <a:lvl7pPr lvl="6" rtl="0" algn="ctr">
              <a:lnSpc>
                <a:spcPct val="100000"/>
              </a:lnSpc>
              <a:spcBef>
                <a:spcPts val="0"/>
              </a:spcBef>
              <a:spcAft>
                <a:spcPts val="0"/>
              </a:spcAft>
              <a:buClr>
                <a:srgbClr val="434343"/>
              </a:buClr>
              <a:buSzPts val="1200"/>
              <a:buFont typeface="Chivo"/>
              <a:buNone/>
              <a:defRPr>
                <a:solidFill>
                  <a:srgbClr val="434343"/>
                </a:solidFill>
                <a:latin typeface="Chivo"/>
                <a:ea typeface="Chivo"/>
                <a:cs typeface="Chivo"/>
                <a:sym typeface="Chivo"/>
              </a:defRPr>
            </a:lvl7pPr>
            <a:lvl8pPr lvl="7" rtl="0" algn="ctr">
              <a:lnSpc>
                <a:spcPct val="100000"/>
              </a:lnSpc>
              <a:spcBef>
                <a:spcPts val="0"/>
              </a:spcBef>
              <a:spcAft>
                <a:spcPts val="0"/>
              </a:spcAft>
              <a:buClr>
                <a:srgbClr val="434343"/>
              </a:buClr>
              <a:buSzPts val="1000"/>
              <a:buFont typeface="Chivo"/>
              <a:buNone/>
              <a:defRPr>
                <a:solidFill>
                  <a:srgbClr val="434343"/>
                </a:solidFill>
                <a:latin typeface="Chivo"/>
                <a:ea typeface="Chivo"/>
                <a:cs typeface="Chivo"/>
                <a:sym typeface="Chivo"/>
              </a:defRPr>
            </a:lvl8pPr>
            <a:lvl9pPr lvl="8" rtl="0" algn="ctr">
              <a:lnSpc>
                <a:spcPct val="100000"/>
              </a:lnSpc>
              <a:spcBef>
                <a:spcPts val="0"/>
              </a:spcBef>
              <a:spcAft>
                <a:spcPts val="0"/>
              </a:spcAft>
              <a:buClr>
                <a:srgbClr val="434343"/>
              </a:buClr>
              <a:buSzPts val="800"/>
              <a:buFont typeface="Chivo"/>
              <a:buNone/>
              <a:defRPr>
                <a:solidFill>
                  <a:srgbClr val="434343"/>
                </a:solidFill>
                <a:latin typeface="Chivo"/>
                <a:ea typeface="Chivo"/>
                <a:cs typeface="Chivo"/>
                <a:sym typeface="Chivo"/>
              </a:defRPr>
            </a:lvl9pPr>
          </a:lstStyle>
          <a:p/>
        </p:txBody>
      </p:sp>
      <p:sp>
        <p:nvSpPr>
          <p:cNvPr id="1013" name="Google Shape;1013;p17"/>
          <p:cNvSpPr txBox="1"/>
          <p:nvPr>
            <p:ph idx="8" type="ctrTitle"/>
          </p:nvPr>
        </p:nvSpPr>
        <p:spPr>
          <a:xfrm>
            <a:off x="3504762" y="3252100"/>
            <a:ext cx="2134500" cy="448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1400"/>
              <a:buFont typeface="Chivo"/>
              <a:buNone/>
              <a:defRPr b="0" sz="2000">
                <a:solidFill>
                  <a:schemeClr val="dk1"/>
                </a:solidFill>
              </a:defRPr>
            </a:lvl1pPr>
            <a:lvl2pPr lvl="1"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p:txBody>
      </p:sp>
      <p:sp>
        <p:nvSpPr>
          <p:cNvPr id="1014" name="Google Shape;1014;p17"/>
          <p:cNvSpPr txBox="1"/>
          <p:nvPr>
            <p:ph idx="9" type="subTitle"/>
          </p:nvPr>
        </p:nvSpPr>
        <p:spPr>
          <a:xfrm>
            <a:off x="3504750" y="3765275"/>
            <a:ext cx="2134500" cy="84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2400"/>
              <a:buFont typeface="Chivo"/>
              <a:buNone/>
              <a:defRPr sz="1400">
                <a:solidFill>
                  <a:schemeClr val="dk1"/>
                </a:solidFill>
              </a:defRPr>
            </a:lvl1pPr>
            <a:lvl2pPr lvl="1" rtl="0" algn="ctr">
              <a:lnSpc>
                <a:spcPct val="100000"/>
              </a:lnSpc>
              <a:spcBef>
                <a:spcPts val="0"/>
              </a:spcBef>
              <a:spcAft>
                <a:spcPts val="0"/>
              </a:spcAft>
              <a:buClr>
                <a:srgbClr val="434343"/>
              </a:buClr>
              <a:buSzPts val="2200"/>
              <a:buFont typeface="Chivo"/>
              <a:buNone/>
              <a:defRPr>
                <a:solidFill>
                  <a:srgbClr val="434343"/>
                </a:solidFill>
                <a:latin typeface="Chivo"/>
                <a:ea typeface="Chivo"/>
                <a:cs typeface="Chivo"/>
                <a:sym typeface="Chivo"/>
              </a:defRPr>
            </a:lvl2pPr>
            <a:lvl3pPr lvl="2" rtl="0" algn="ctr">
              <a:lnSpc>
                <a:spcPct val="100000"/>
              </a:lnSpc>
              <a:spcBef>
                <a:spcPts val="0"/>
              </a:spcBef>
              <a:spcAft>
                <a:spcPts val="0"/>
              </a:spcAft>
              <a:buClr>
                <a:srgbClr val="434343"/>
              </a:buClr>
              <a:buSzPts val="2000"/>
              <a:buFont typeface="Chivo"/>
              <a:buNone/>
              <a:defRPr>
                <a:solidFill>
                  <a:srgbClr val="434343"/>
                </a:solidFill>
                <a:latin typeface="Chivo"/>
                <a:ea typeface="Chivo"/>
                <a:cs typeface="Chivo"/>
                <a:sym typeface="Chivo"/>
              </a:defRPr>
            </a:lvl3pPr>
            <a:lvl4pPr lvl="3" rtl="0" algn="ctr">
              <a:lnSpc>
                <a:spcPct val="100000"/>
              </a:lnSpc>
              <a:spcBef>
                <a:spcPts val="0"/>
              </a:spcBef>
              <a:spcAft>
                <a:spcPts val="0"/>
              </a:spcAft>
              <a:buClr>
                <a:srgbClr val="434343"/>
              </a:buClr>
              <a:buSzPts val="1800"/>
              <a:buFont typeface="Chivo"/>
              <a:buNone/>
              <a:defRPr>
                <a:solidFill>
                  <a:srgbClr val="434343"/>
                </a:solidFill>
                <a:latin typeface="Chivo"/>
                <a:ea typeface="Chivo"/>
                <a:cs typeface="Chivo"/>
                <a:sym typeface="Chivo"/>
              </a:defRPr>
            </a:lvl4pPr>
            <a:lvl5pPr lvl="4" rtl="0" algn="ctr">
              <a:lnSpc>
                <a:spcPct val="100000"/>
              </a:lnSpc>
              <a:spcBef>
                <a:spcPts val="0"/>
              </a:spcBef>
              <a:spcAft>
                <a:spcPts val="0"/>
              </a:spcAft>
              <a:buClr>
                <a:srgbClr val="434343"/>
              </a:buClr>
              <a:buSzPts val="1600"/>
              <a:buFont typeface="Chivo"/>
              <a:buNone/>
              <a:defRPr>
                <a:solidFill>
                  <a:srgbClr val="434343"/>
                </a:solidFill>
                <a:latin typeface="Chivo"/>
                <a:ea typeface="Chivo"/>
                <a:cs typeface="Chivo"/>
                <a:sym typeface="Chivo"/>
              </a:defRPr>
            </a:lvl5pPr>
            <a:lvl6pPr lvl="5" rtl="0" algn="ctr">
              <a:lnSpc>
                <a:spcPct val="100000"/>
              </a:lnSpc>
              <a:spcBef>
                <a:spcPts val="0"/>
              </a:spcBef>
              <a:spcAft>
                <a:spcPts val="0"/>
              </a:spcAft>
              <a:buClr>
                <a:srgbClr val="434343"/>
              </a:buClr>
              <a:buSzPts val="1400"/>
              <a:buFont typeface="Chivo"/>
              <a:buNone/>
              <a:defRPr>
                <a:solidFill>
                  <a:srgbClr val="434343"/>
                </a:solidFill>
                <a:latin typeface="Chivo"/>
                <a:ea typeface="Chivo"/>
                <a:cs typeface="Chivo"/>
                <a:sym typeface="Chivo"/>
              </a:defRPr>
            </a:lvl6pPr>
            <a:lvl7pPr lvl="6" rtl="0" algn="ctr">
              <a:lnSpc>
                <a:spcPct val="100000"/>
              </a:lnSpc>
              <a:spcBef>
                <a:spcPts val="0"/>
              </a:spcBef>
              <a:spcAft>
                <a:spcPts val="0"/>
              </a:spcAft>
              <a:buClr>
                <a:srgbClr val="434343"/>
              </a:buClr>
              <a:buSzPts val="1200"/>
              <a:buFont typeface="Chivo"/>
              <a:buNone/>
              <a:defRPr>
                <a:solidFill>
                  <a:srgbClr val="434343"/>
                </a:solidFill>
                <a:latin typeface="Chivo"/>
                <a:ea typeface="Chivo"/>
                <a:cs typeface="Chivo"/>
                <a:sym typeface="Chivo"/>
              </a:defRPr>
            </a:lvl7pPr>
            <a:lvl8pPr lvl="7" rtl="0" algn="ctr">
              <a:lnSpc>
                <a:spcPct val="100000"/>
              </a:lnSpc>
              <a:spcBef>
                <a:spcPts val="0"/>
              </a:spcBef>
              <a:spcAft>
                <a:spcPts val="0"/>
              </a:spcAft>
              <a:buClr>
                <a:srgbClr val="434343"/>
              </a:buClr>
              <a:buSzPts val="1000"/>
              <a:buFont typeface="Chivo"/>
              <a:buNone/>
              <a:defRPr>
                <a:solidFill>
                  <a:srgbClr val="434343"/>
                </a:solidFill>
                <a:latin typeface="Chivo"/>
                <a:ea typeface="Chivo"/>
                <a:cs typeface="Chivo"/>
                <a:sym typeface="Chivo"/>
              </a:defRPr>
            </a:lvl8pPr>
            <a:lvl9pPr lvl="8" rtl="0" algn="ctr">
              <a:lnSpc>
                <a:spcPct val="100000"/>
              </a:lnSpc>
              <a:spcBef>
                <a:spcPts val="0"/>
              </a:spcBef>
              <a:spcAft>
                <a:spcPts val="0"/>
              </a:spcAft>
              <a:buClr>
                <a:srgbClr val="434343"/>
              </a:buClr>
              <a:buSzPts val="800"/>
              <a:buFont typeface="Chivo"/>
              <a:buNone/>
              <a:defRPr>
                <a:solidFill>
                  <a:srgbClr val="434343"/>
                </a:solidFill>
                <a:latin typeface="Chivo"/>
                <a:ea typeface="Chivo"/>
                <a:cs typeface="Chivo"/>
                <a:sym typeface="Chivo"/>
              </a:defRPr>
            </a:lvl9pPr>
          </a:lstStyle>
          <a:p/>
        </p:txBody>
      </p:sp>
      <p:sp>
        <p:nvSpPr>
          <p:cNvPr id="1015" name="Google Shape;1015;p17"/>
          <p:cNvSpPr txBox="1"/>
          <p:nvPr>
            <p:ph idx="13" type="ctrTitle"/>
          </p:nvPr>
        </p:nvSpPr>
        <p:spPr>
          <a:xfrm>
            <a:off x="6051763" y="3252100"/>
            <a:ext cx="2134500" cy="448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1400"/>
              <a:buFont typeface="Chivo"/>
              <a:buNone/>
              <a:defRPr b="0" sz="2000">
                <a:solidFill>
                  <a:schemeClr val="dk1"/>
                </a:solidFill>
              </a:defRPr>
            </a:lvl1pPr>
            <a:lvl2pPr lvl="1"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p:txBody>
      </p:sp>
      <p:sp>
        <p:nvSpPr>
          <p:cNvPr id="1016" name="Google Shape;1016;p17"/>
          <p:cNvSpPr txBox="1"/>
          <p:nvPr>
            <p:ph idx="14" type="subTitle"/>
          </p:nvPr>
        </p:nvSpPr>
        <p:spPr>
          <a:xfrm>
            <a:off x="6051846" y="3765270"/>
            <a:ext cx="2134500" cy="84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2400"/>
              <a:buFont typeface="Chivo"/>
              <a:buNone/>
              <a:defRPr sz="1400">
                <a:solidFill>
                  <a:schemeClr val="dk1"/>
                </a:solidFill>
              </a:defRPr>
            </a:lvl1pPr>
            <a:lvl2pPr lvl="1" rtl="0" algn="ctr">
              <a:lnSpc>
                <a:spcPct val="100000"/>
              </a:lnSpc>
              <a:spcBef>
                <a:spcPts val="0"/>
              </a:spcBef>
              <a:spcAft>
                <a:spcPts val="0"/>
              </a:spcAft>
              <a:buClr>
                <a:srgbClr val="434343"/>
              </a:buClr>
              <a:buSzPts val="2200"/>
              <a:buFont typeface="Chivo"/>
              <a:buNone/>
              <a:defRPr>
                <a:solidFill>
                  <a:srgbClr val="434343"/>
                </a:solidFill>
                <a:latin typeface="Chivo"/>
                <a:ea typeface="Chivo"/>
                <a:cs typeface="Chivo"/>
                <a:sym typeface="Chivo"/>
              </a:defRPr>
            </a:lvl2pPr>
            <a:lvl3pPr lvl="2" rtl="0" algn="ctr">
              <a:lnSpc>
                <a:spcPct val="100000"/>
              </a:lnSpc>
              <a:spcBef>
                <a:spcPts val="0"/>
              </a:spcBef>
              <a:spcAft>
                <a:spcPts val="0"/>
              </a:spcAft>
              <a:buClr>
                <a:srgbClr val="434343"/>
              </a:buClr>
              <a:buSzPts val="2000"/>
              <a:buFont typeface="Chivo"/>
              <a:buNone/>
              <a:defRPr>
                <a:solidFill>
                  <a:srgbClr val="434343"/>
                </a:solidFill>
                <a:latin typeface="Chivo"/>
                <a:ea typeface="Chivo"/>
                <a:cs typeface="Chivo"/>
                <a:sym typeface="Chivo"/>
              </a:defRPr>
            </a:lvl3pPr>
            <a:lvl4pPr lvl="3" rtl="0" algn="ctr">
              <a:lnSpc>
                <a:spcPct val="100000"/>
              </a:lnSpc>
              <a:spcBef>
                <a:spcPts val="0"/>
              </a:spcBef>
              <a:spcAft>
                <a:spcPts val="0"/>
              </a:spcAft>
              <a:buClr>
                <a:srgbClr val="434343"/>
              </a:buClr>
              <a:buSzPts val="1800"/>
              <a:buFont typeface="Chivo"/>
              <a:buNone/>
              <a:defRPr>
                <a:solidFill>
                  <a:srgbClr val="434343"/>
                </a:solidFill>
                <a:latin typeface="Chivo"/>
                <a:ea typeface="Chivo"/>
                <a:cs typeface="Chivo"/>
                <a:sym typeface="Chivo"/>
              </a:defRPr>
            </a:lvl4pPr>
            <a:lvl5pPr lvl="4" rtl="0" algn="ctr">
              <a:lnSpc>
                <a:spcPct val="100000"/>
              </a:lnSpc>
              <a:spcBef>
                <a:spcPts val="0"/>
              </a:spcBef>
              <a:spcAft>
                <a:spcPts val="0"/>
              </a:spcAft>
              <a:buClr>
                <a:srgbClr val="434343"/>
              </a:buClr>
              <a:buSzPts val="1600"/>
              <a:buFont typeface="Chivo"/>
              <a:buNone/>
              <a:defRPr>
                <a:solidFill>
                  <a:srgbClr val="434343"/>
                </a:solidFill>
                <a:latin typeface="Chivo"/>
                <a:ea typeface="Chivo"/>
                <a:cs typeface="Chivo"/>
                <a:sym typeface="Chivo"/>
              </a:defRPr>
            </a:lvl5pPr>
            <a:lvl6pPr lvl="5" rtl="0" algn="ctr">
              <a:lnSpc>
                <a:spcPct val="100000"/>
              </a:lnSpc>
              <a:spcBef>
                <a:spcPts val="0"/>
              </a:spcBef>
              <a:spcAft>
                <a:spcPts val="0"/>
              </a:spcAft>
              <a:buClr>
                <a:srgbClr val="434343"/>
              </a:buClr>
              <a:buSzPts val="1400"/>
              <a:buFont typeface="Chivo"/>
              <a:buNone/>
              <a:defRPr>
                <a:solidFill>
                  <a:srgbClr val="434343"/>
                </a:solidFill>
                <a:latin typeface="Chivo"/>
                <a:ea typeface="Chivo"/>
                <a:cs typeface="Chivo"/>
                <a:sym typeface="Chivo"/>
              </a:defRPr>
            </a:lvl6pPr>
            <a:lvl7pPr lvl="6" rtl="0" algn="ctr">
              <a:lnSpc>
                <a:spcPct val="100000"/>
              </a:lnSpc>
              <a:spcBef>
                <a:spcPts val="0"/>
              </a:spcBef>
              <a:spcAft>
                <a:spcPts val="0"/>
              </a:spcAft>
              <a:buClr>
                <a:srgbClr val="434343"/>
              </a:buClr>
              <a:buSzPts val="1200"/>
              <a:buFont typeface="Chivo"/>
              <a:buNone/>
              <a:defRPr>
                <a:solidFill>
                  <a:srgbClr val="434343"/>
                </a:solidFill>
                <a:latin typeface="Chivo"/>
                <a:ea typeface="Chivo"/>
                <a:cs typeface="Chivo"/>
                <a:sym typeface="Chivo"/>
              </a:defRPr>
            </a:lvl7pPr>
            <a:lvl8pPr lvl="7" rtl="0" algn="ctr">
              <a:lnSpc>
                <a:spcPct val="100000"/>
              </a:lnSpc>
              <a:spcBef>
                <a:spcPts val="0"/>
              </a:spcBef>
              <a:spcAft>
                <a:spcPts val="0"/>
              </a:spcAft>
              <a:buClr>
                <a:srgbClr val="434343"/>
              </a:buClr>
              <a:buSzPts val="1000"/>
              <a:buFont typeface="Chivo"/>
              <a:buNone/>
              <a:defRPr>
                <a:solidFill>
                  <a:srgbClr val="434343"/>
                </a:solidFill>
                <a:latin typeface="Chivo"/>
                <a:ea typeface="Chivo"/>
                <a:cs typeface="Chivo"/>
                <a:sym typeface="Chivo"/>
              </a:defRPr>
            </a:lvl8pPr>
            <a:lvl9pPr lvl="8" rtl="0" algn="ctr">
              <a:lnSpc>
                <a:spcPct val="100000"/>
              </a:lnSpc>
              <a:spcBef>
                <a:spcPts val="0"/>
              </a:spcBef>
              <a:spcAft>
                <a:spcPts val="0"/>
              </a:spcAft>
              <a:buClr>
                <a:srgbClr val="434343"/>
              </a:buClr>
              <a:buSzPts val="800"/>
              <a:buFont typeface="Chivo"/>
              <a:buNone/>
              <a:defRPr>
                <a:solidFill>
                  <a:srgbClr val="434343"/>
                </a:solidFill>
                <a:latin typeface="Chivo"/>
                <a:ea typeface="Chivo"/>
                <a:cs typeface="Chivo"/>
                <a:sym typeface="Chivo"/>
              </a:defRPr>
            </a:lvl9pPr>
          </a:lstStyle>
          <a:p/>
        </p:txBody>
      </p:sp>
      <p:sp>
        <p:nvSpPr>
          <p:cNvPr id="1017" name="Google Shape;1017;p17"/>
          <p:cNvSpPr txBox="1"/>
          <p:nvPr>
            <p:ph idx="15" type="title"/>
          </p:nvPr>
        </p:nvSpPr>
        <p:spPr>
          <a:xfrm>
            <a:off x="454525" y="2596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TITLE_AND_BODY_1">
    <p:spTree>
      <p:nvGrpSpPr>
        <p:cNvPr id="1018" name="Shape 1018"/>
        <p:cNvGrpSpPr/>
        <p:nvPr/>
      </p:nvGrpSpPr>
      <p:grpSpPr>
        <a:xfrm>
          <a:off x="0" y="0"/>
          <a:ext cx="0" cy="0"/>
          <a:chOff x="0" y="0"/>
          <a:chExt cx="0" cy="0"/>
        </a:xfrm>
      </p:grpSpPr>
      <p:sp>
        <p:nvSpPr>
          <p:cNvPr id="1019" name="Google Shape;1019;p18"/>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20" name="Google Shape;1020;p18"/>
          <p:cNvGrpSpPr/>
          <p:nvPr/>
        </p:nvGrpSpPr>
        <p:grpSpPr>
          <a:xfrm>
            <a:off x="8215547" y="3435113"/>
            <a:ext cx="814161" cy="1594078"/>
            <a:chOff x="8215547" y="3435113"/>
            <a:chExt cx="814161" cy="1594078"/>
          </a:xfrm>
        </p:grpSpPr>
        <p:sp>
          <p:nvSpPr>
            <p:cNvPr id="1021" name="Google Shape;1021;p18"/>
            <p:cNvSpPr/>
            <p:nvPr/>
          </p:nvSpPr>
          <p:spPr>
            <a:xfrm rot="5400000">
              <a:off x="8990036" y="3438217"/>
              <a:ext cx="42775" cy="36568"/>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8"/>
            <p:cNvSpPr/>
            <p:nvPr/>
          </p:nvSpPr>
          <p:spPr>
            <a:xfrm rot="5400000">
              <a:off x="8990025" y="3632057"/>
              <a:ext cx="42799" cy="36568"/>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8"/>
            <p:cNvSpPr/>
            <p:nvPr/>
          </p:nvSpPr>
          <p:spPr>
            <a:xfrm rot="5400000">
              <a:off x="8989874" y="3826036"/>
              <a:ext cx="43101" cy="36568"/>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8"/>
            <p:cNvSpPr/>
            <p:nvPr/>
          </p:nvSpPr>
          <p:spPr>
            <a:xfrm rot="5400000">
              <a:off x="8989920" y="4019912"/>
              <a:ext cx="43008" cy="36568"/>
            </a:xfrm>
            <a:custGeom>
              <a:rect b="b" l="l" r="r" t="t"/>
              <a:pathLst>
                <a:path extrusionOk="0" h="1573" w="185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8"/>
            <p:cNvSpPr/>
            <p:nvPr/>
          </p:nvSpPr>
          <p:spPr>
            <a:xfrm rot="5400000">
              <a:off x="8990025" y="4213868"/>
              <a:ext cx="42799" cy="36568"/>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8"/>
            <p:cNvSpPr/>
            <p:nvPr/>
          </p:nvSpPr>
          <p:spPr>
            <a:xfrm rot="5400000">
              <a:off x="8990025" y="4407697"/>
              <a:ext cx="42799" cy="36568"/>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8"/>
            <p:cNvSpPr/>
            <p:nvPr/>
          </p:nvSpPr>
          <p:spPr>
            <a:xfrm rot="5400000">
              <a:off x="8990036" y="4601839"/>
              <a:ext cx="42775" cy="36568"/>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8"/>
            <p:cNvSpPr/>
            <p:nvPr/>
          </p:nvSpPr>
          <p:spPr>
            <a:xfrm rot="5400000">
              <a:off x="8990025" y="4795679"/>
              <a:ext cx="42799" cy="36568"/>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8"/>
            <p:cNvSpPr/>
            <p:nvPr/>
          </p:nvSpPr>
          <p:spPr>
            <a:xfrm rot="5400000">
              <a:off x="8990025" y="4989508"/>
              <a:ext cx="42799" cy="36568"/>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8"/>
            <p:cNvSpPr/>
            <p:nvPr/>
          </p:nvSpPr>
          <p:spPr>
            <a:xfrm rot="5400000">
              <a:off x="8795580" y="3438217"/>
              <a:ext cx="42775" cy="36568"/>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8"/>
            <p:cNvSpPr/>
            <p:nvPr/>
          </p:nvSpPr>
          <p:spPr>
            <a:xfrm rot="5400000">
              <a:off x="8795569" y="3632057"/>
              <a:ext cx="42799" cy="36568"/>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8"/>
            <p:cNvSpPr/>
            <p:nvPr/>
          </p:nvSpPr>
          <p:spPr>
            <a:xfrm rot="5400000">
              <a:off x="8795429" y="3826025"/>
              <a:ext cx="43101" cy="36592"/>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8"/>
            <p:cNvSpPr/>
            <p:nvPr/>
          </p:nvSpPr>
          <p:spPr>
            <a:xfrm rot="5400000">
              <a:off x="8795592" y="4020016"/>
              <a:ext cx="42775" cy="36592"/>
            </a:xfrm>
            <a:custGeom>
              <a:rect b="b" l="l" r="r" t="t"/>
              <a:pathLst>
                <a:path extrusionOk="0" h="1574" w="184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8"/>
            <p:cNvSpPr/>
            <p:nvPr/>
          </p:nvSpPr>
          <p:spPr>
            <a:xfrm rot="5400000">
              <a:off x="8795569" y="4213868"/>
              <a:ext cx="42799" cy="36568"/>
            </a:xfrm>
            <a:custGeom>
              <a:rect b="b" l="l" r="r" t="t"/>
              <a:pathLst>
                <a:path extrusionOk="0" h="1573" w="1841">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8"/>
            <p:cNvSpPr/>
            <p:nvPr/>
          </p:nvSpPr>
          <p:spPr>
            <a:xfrm rot="5400000">
              <a:off x="8795569" y="4407697"/>
              <a:ext cx="42799" cy="36568"/>
            </a:xfrm>
            <a:custGeom>
              <a:rect b="b" l="l" r="r" t="t"/>
              <a:pathLst>
                <a:path extrusionOk="0" h="1573" w="1841">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8"/>
            <p:cNvSpPr/>
            <p:nvPr/>
          </p:nvSpPr>
          <p:spPr>
            <a:xfrm rot="5400000">
              <a:off x="8795580" y="4601839"/>
              <a:ext cx="42775" cy="36568"/>
            </a:xfrm>
            <a:custGeom>
              <a:rect b="b" l="l" r="r" t="t"/>
              <a:pathLst>
                <a:path extrusionOk="0" h="1573" w="184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8"/>
            <p:cNvSpPr/>
            <p:nvPr/>
          </p:nvSpPr>
          <p:spPr>
            <a:xfrm rot="5400000">
              <a:off x="8795569" y="4795679"/>
              <a:ext cx="42799" cy="36568"/>
            </a:xfrm>
            <a:custGeom>
              <a:rect b="b" l="l" r="r" t="t"/>
              <a:pathLst>
                <a:path extrusionOk="0" h="1573" w="1841">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8"/>
            <p:cNvSpPr/>
            <p:nvPr/>
          </p:nvSpPr>
          <p:spPr>
            <a:xfrm rot="5400000">
              <a:off x="8795569" y="4989508"/>
              <a:ext cx="42799" cy="36568"/>
            </a:xfrm>
            <a:custGeom>
              <a:rect b="b" l="l" r="r" t="t"/>
              <a:pathLst>
                <a:path extrusionOk="0" h="1573" w="1841">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8"/>
            <p:cNvSpPr/>
            <p:nvPr/>
          </p:nvSpPr>
          <p:spPr>
            <a:xfrm rot="5400000">
              <a:off x="8601356" y="3438124"/>
              <a:ext cx="42775" cy="36754"/>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8"/>
            <p:cNvSpPr/>
            <p:nvPr/>
          </p:nvSpPr>
          <p:spPr>
            <a:xfrm rot="5400000">
              <a:off x="8601345" y="3631964"/>
              <a:ext cx="42799" cy="36754"/>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8"/>
            <p:cNvSpPr/>
            <p:nvPr/>
          </p:nvSpPr>
          <p:spPr>
            <a:xfrm rot="5400000">
              <a:off x="8601124" y="3825874"/>
              <a:ext cx="43101" cy="36894"/>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8"/>
            <p:cNvSpPr/>
            <p:nvPr/>
          </p:nvSpPr>
          <p:spPr>
            <a:xfrm rot="5400000">
              <a:off x="8601136" y="4019714"/>
              <a:ext cx="43078" cy="36894"/>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8"/>
            <p:cNvSpPr/>
            <p:nvPr/>
          </p:nvSpPr>
          <p:spPr>
            <a:xfrm rot="5400000">
              <a:off x="8601345" y="4213775"/>
              <a:ext cx="42799" cy="36754"/>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8"/>
            <p:cNvSpPr/>
            <p:nvPr/>
          </p:nvSpPr>
          <p:spPr>
            <a:xfrm rot="5400000">
              <a:off x="8601345" y="4407604"/>
              <a:ext cx="42799" cy="36754"/>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8"/>
            <p:cNvSpPr/>
            <p:nvPr/>
          </p:nvSpPr>
          <p:spPr>
            <a:xfrm rot="5400000">
              <a:off x="8601356" y="4601746"/>
              <a:ext cx="42775" cy="36754"/>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8"/>
            <p:cNvSpPr/>
            <p:nvPr/>
          </p:nvSpPr>
          <p:spPr>
            <a:xfrm rot="5400000">
              <a:off x="8601345" y="4795586"/>
              <a:ext cx="42799" cy="36754"/>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8"/>
            <p:cNvSpPr/>
            <p:nvPr/>
          </p:nvSpPr>
          <p:spPr>
            <a:xfrm rot="5400000">
              <a:off x="8601345" y="4989415"/>
              <a:ext cx="42799" cy="36754"/>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8"/>
            <p:cNvSpPr/>
            <p:nvPr/>
          </p:nvSpPr>
          <p:spPr>
            <a:xfrm rot="5400000">
              <a:off x="8406912" y="3438135"/>
              <a:ext cx="42775" cy="36731"/>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8"/>
            <p:cNvSpPr/>
            <p:nvPr/>
          </p:nvSpPr>
          <p:spPr>
            <a:xfrm rot="5400000">
              <a:off x="8406900" y="3631975"/>
              <a:ext cx="42799" cy="36731"/>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8"/>
            <p:cNvSpPr/>
            <p:nvPr/>
          </p:nvSpPr>
          <p:spPr>
            <a:xfrm rot="5400000">
              <a:off x="8406749" y="3825955"/>
              <a:ext cx="43101" cy="36731"/>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8"/>
            <p:cNvSpPr/>
            <p:nvPr/>
          </p:nvSpPr>
          <p:spPr>
            <a:xfrm rot="5400000">
              <a:off x="8406761" y="4019795"/>
              <a:ext cx="43078" cy="36731"/>
            </a:xfrm>
            <a:custGeom>
              <a:rect b="b" l="l" r="r" t="t"/>
              <a:pathLst>
                <a:path extrusionOk="0" h="1580" w="1853">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8"/>
            <p:cNvSpPr/>
            <p:nvPr/>
          </p:nvSpPr>
          <p:spPr>
            <a:xfrm rot="5400000">
              <a:off x="8406900" y="4213787"/>
              <a:ext cx="42799" cy="36731"/>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8"/>
            <p:cNvSpPr/>
            <p:nvPr/>
          </p:nvSpPr>
          <p:spPr>
            <a:xfrm rot="5400000">
              <a:off x="8406900" y="4407615"/>
              <a:ext cx="42799" cy="36731"/>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8"/>
            <p:cNvSpPr/>
            <p:nvPr/>
          </p:nvSpPr>
          <p:spPr>
            <a:xfrm rot="5400000">
              <a:off x="8406912" y="4601758"/>
              <a:ext cx="42775" cy="36731"/>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8"/>
            <p:cNvSpPr/>
            <p:nvPr/>
          </p:nvSpPr>
          <p:spPr>
            <a:xfrm rot="5400000">
              <a:off x="8406900" y="4795598"/>
              <a:ext cx="42799" cy="36731"/>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8"/>
            <p:cNvSpPr/>
            <p:nvPr/>
          </p:nvSpPr>
          <p:spPr>
            <a:xfrm rot="5400000">
              <a:off x="8406900" y="4989426"/>
              <a:ext cx="42799" cy="36731"/>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8"/>
            <p:cNvSpPr/>
            <p:nvPr/>
          </p:nvSpPr>
          <p:spPr>
            <a:xfrm rot="5400000">
              <a:off x="8212537" y="3438217"/>
              <a:ext cx="42775" cy="36568"/>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8"/>
            <p:cNvSpPr/>
            <p:nvPr/>
          </p:nvSpPr>
          <p:spPr>
            <a:xfrm rot="5400000">
              <a:off x="8212525" y="3632057"/>
              <a:ext cx="42799" cy="36568"/>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8"/>
            <p:cNvSpPr/>
            <p:nvPr/>
          </p:nvSpPr>
          <p:spPr>
            <a:xfrm rot="5400000">
              <a:off x="8212328" y="3825990"/>
              <a:ext cx="43101" cy="36661"/>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8"/>
            <p:cNvSpPr/>
            <p:nvPr/>
          </p:nvSpPr>
          <p:spPr>
            <a:xfrm rot="5400000">
              <a:off x="8212339" y="4019830"/>
              <a:ext cx="43078" cy="36661"/>
            </a:xfrm>
            <a:custGeom>
              <a:rect b="b" l="l" r="r" t="t"/>
              <a:pathLst>
                <a:path extrusionOk="0" h="1577" w="1853">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8"/>
            <p:cNvSpPr/>
            <p:nvPr/>
          </p:nvSpPr>
          <p:spPr>
            <a:xfrm rot="5400000">
              <a:off x="8212525" y="4213868"/>
              <a:ext cx="42799" cy="36568"/>
            </a:xfrm>
            <a:custGeom>
              <a:rect b="b" l="l" r="r" t="t"/>
              <a:pathLst>
                <a:path extrusionOk="0" h="1573" w="1841">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8"/>
            <p:cNvSpPr/>
            <p:nvPr/>
          </p:nvSpPr>
          <p:spPr>
            <a:xfrm rot="5400000">
              <a:off x="8212525" y="4407697"/>
              <a:ext cx="42799" cy="36568"/>
            </a:xfrm>
            <a:custGeom>
              <a:rect b="b" l="l" r="r" t="t"/>
              <a:pathLst>
                <a:path extrusionOk="0" h="1573" w="1841">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8"/>
            <p:cNvSpPr/>
            <p:nvPr/>
          </p:nvSpPr>
          <p:spPr>
            <a:xfrm rot="5400000">
              <a:off x="8212537" y="4601839"/>
              <a:ext cx="42775" cy="36568"/>
            </a:xfrm>
            <a:custGeom>
              <a:rect b="b" l="l" r="r" t="t"/>
              <a:pathLst>
                <a:path extrusionOk="0" h="1573" w="184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8"/>
            <p:cNvSpPr/>
            <p:nvPr/>
          </p:nvSpPr>
          <p:spPr>
            <a:xfrm rot="5400000">
              <a:off x="8212525" y="4795679"/>
              <a:ext cx="42799" cy="36568"/>
            </a:xfrm>
            <a:custGeom>
              <a:rect b="b" l="l" r="r" t="t"/>
              <a:pathLst>
                <a:path extrusionOk="0" h="1573" w="1841">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8"/>
            <p:cNvSpPr/>
            <p:nvPr/>
          </p:nvSpPr>
          <p:spPr>
            <a:xfrm rot="5400000">
              <a:off x="8212525" y="4989508"/>
              <a:ext cx="42799" cy="36568"/>
            </a:xfrm>
            <a:custGeom>
              <a:rect b="b" l="l" r="r" t="t"/>
              <a:pathLst>
                <a:path extrusionOk="0" h="1573" w="1841">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66" name="Google Shape;1066;p18"/>
          <p:cNvCxnSpPr/>
          <p:nvPr/>
        </p:nvCxnSpPr>
        <p:spPr>
          <a:xfrm flipH="1" rot="10800000">
            <a:off x="8477325" y="-317350"/>
            <a:ext cx="276000" cy="5613900"/>
          </a:xfrm>
          <a:prstGeom prst="straightConnector1">
            <a:avLst/>
          </a:prstGeom>
          <a:noFill/>
          <a:ln cap="flat" cmpd="sng" w="9525">
            <a:solidFill>
              <a:srgbClr val="FFD966"/>
            </a:solidFill>
            <a:prstDash val="solid"/>
            <a:round/>
            <a:headEnd len="med" w="med" type="none"/>
            <a:tailEnd len="med" w="med" type="none"/>
          </a:ln>
        </p:spPr>
      </p:cxnSp>
      <p:cxnSp>
        <p:nvCxnSpPr>
          <p:cNvPr id="1067" name="Google Shape;1067;p18"/>
          <p:cNvCxnSpPr/>
          <p:nvPr/>
        </p:nvCxnSpPr>
        <p:spPr>
          <a:xfrm rot="10800000">
            <a:off x="8039100" y="-328000"/>
            <a:ext cx="1609800" cy="3819600"/>
          </a:xfrm>
          <a:prstGeom prst="straightConnector1">
            <a:avLst/>
          </a:prstGeom>
          <a:noFill/>
          <a:ln cap="flat" cmpd="sng" w="9525">
            <a:solidFill>
              <a:srgbClr val="FFD966"/>
            </a:solidFill>
            <a:prstDash val="solid"/>
            <a:round/>
            <a:headEnd len="med" w="med" type="none"/>
            <a:tailEnd len="med" w="med" type="none"/>
          </a:ln>
        </p:spPr>
      </p:cxnSp>
      <p:sp>
        <p:nvSpPr>
          <p:cNvPr id="1068" name="Google Shape;1068;p18"/>
          <p:cNvSpPr txBox="1"/>
          <p:nvPr>
            <p:ph idx="1" type="body"/>
          </p:nvPr>
        </p:nvSpPr>
        <p:spPr>
          <a:xfrm>
            <a:off x="594225" y="1071275"/>
            <a:ext cx="7227600" cy="38868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2">
  <p:cSld name="TITLE_AND_BODY_1_1">
    <p:spTree>
      <p:nvGrpSpPr>
        <p:cNvPr id="1069" name="Shape 1069"/>
        <p:cNvGrpSpPr/>
        <p:nvPr/>
      </p:nvGrpSpPr>
      <p:grpSpPr>
        <a:xfrm>
          <a:off x="0" y="0"/>
          <a:ext cx="0" cy="0"/>
          <a:chOff x="0" y="0"/>
          <a:chExt cx="0" cy="0"/>
        </a:xfrm>
      </p:grpSpPr>
      <p:sp>
        <p:nvSpPr>
          <p:cNvPr id="1070" name="Google Shape;1070;p19"/>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71" name="Google Shape;1071;p19"/>
          <p:cNvGrpSpPr/>
          <p:nvPr/>
        </p:nvGrpSpPr>
        <p:grpSpPr>
          <a:xfrm>
            <a:off x="5665926" y="109221"/>
            <a:ext cx="2758072" cy="430781"/>
            <a:chOff x="5665926" y="109221"/>
            <a:chExt cx="2758072" cy="430781"/>
          </a:xfrm>
        </p:grpSpPr>
        <p:sp>
          <p:nvSpPr>
            <p:cNvPr id="1072" name="Google Shape;1072;p19"/>
            <p:cNvSpPr/>
            <p:nvPr/>
          </p:nvSpPr>
          <p:spPr>
            <a:xfrm rot="5400000">
              <a:off x="8384234" y="112255"/>
              <a:ext cx="42799" cy="36731"/>
            </a:xfrm>
            <a:custGeom>
              <a:rect b="b" l="l" r="r" t="t"/>
              <a:pathLst>
                <a:path extrusionOk="0" h="1580" w="1841">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9"/>
            <p:cNvSpPr/>
            <p:nvPr/>
          </p:nvSpPr>
          <p:spPr>
            <a:xfrm rot="5400000">
              <a:off x="8384083" y="306258"/>
              <a:ext cx="43101" cy="36731"/>
            </a:xfrm>
            <a:custGeom>
              <a:rect b="b" l="l" r="r" t="t"/>
              <a:pathLst>
                <a:path extrusionOk="0" h="1580" w="1854">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9"/>
            <p:cNvSpPr/>
            <p:nvPr/>
          </p:nvSpPr>
          <p:spPr>
            <a:xfrm rot="5400000">
              <a:off x="8384234" y="500238"/>
              <a:ext cx="42799" cy="36731"/>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9"/>
            <p:cNvSpPr/>
            <p:nvPr/>
          </p:nvSpPr>
          <p:spPr>
            <a:xfrm rot="5400000">
              <a:off x="8189882" y="112336"/>
              <a:ext cx="42799" cy="36568"/>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9"/>
            <p:cNvSpPr/>
            <p:nvPr/>
          </p:nvSpPr>
          <p:spPr>
            <a:xfrm rot="5400000">
              <a:off x="8189766" y="306374"/>
              <a:ext cx="43031" cy="36568"/>
            </a:xfrm>
            <a:custGeom>
              <a:rect b="b" l="l" r="r" t="t"/>
              <a:pathLst>
                <a:path extrusionOk="0" h="1573" w="1851">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9"/>
            <p:cNvSpPr/>
            <p:nvPr/>
          </p:nvSpPr>
          <p:spPr>
            <a:xfrm rot="5400000">
              <a:off x="8189824" y="500261"/>
              <a:ext cx="42799" cy="36685"/>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9"/>
            <p:cNvSpPr/>
            <p:nvPr/>
          </p:nvSpPr>
          <p:spPr>
            <a:xfrm rot="5400000">
              <a:off x="7995438" y="112325"/>
              <a:ext cx="42799" cy="36592"/>
            </a:xfrm>
            <a:custGeom>
              <a:rect b="b" l="l" r="r" t="t"/>
              <a:pathLst>
                <a:path extrusionOk="0" h="1574" w="1841">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9"/>
            <p:cNvSpPr/>
            <p:nvPr/>
          </p:nvSpPr>
          <p:spPr>
            <a:xfrm rot="5400000">
              <a:off x="7995275" y="306339"/>
              <a:ext cx="43101" cy="36568"/>
            </a:xfrm>
            <a:custGeom>
              <a:rect b="b" l="l" r="r" t="t"/>
              <a:pathLst>
                <a:path extrusionOk="0" h="1573" w="1854">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9"/>
            <p:cNvSpPr/>
            <p:nvPr/>
          </p:nvSpPr>
          <p:spPr>
            <a:xfrm rot="5400000">
              <a:off x="7995484" y="500354"/>
              <a:ext cx="42706" cy="36592"/>
            </a:xfrm>
            <a:custGeom>
              <a:rect b="b" l="l" r="r" t="t"/>
              <a:pathLst>
                <a:path extrusionOk="0" h="1574" w="1837">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9"/>
            <p:cNvSpPr/>
            <p:nvPr/>
          </p:nvSpPr>
          <p:spPr>
            <a:xfrm rot="5400000">
              <a:off x="7801202" y="112243"/>
              <a:ext cx="42799" cy="36754"/>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9"/>
            <p:cNvSpPr/>
            <p:nvPr/>
          </p:nvSpPr>
          <p:spPr>
            <a:xfrm rot="5400000">
              <a:off x="7800981" y="306177"/>
              <a:ext cx="43101" cy="36894"/>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9"/>
            <p:cNvSpPr/>
            <p:nvPr/>
          </p:nvSpPr>
          <p:spPr>
            <a:xfrm rot="5400000">
              <a:off x="7801133" y="500156"/>
              <a:ext cx="42799" cy="36894"/>
            </a:xfrm>
            <a:custGeom>
              <a:rect b="b" l="l" r="r" t="t"/>
              <a:pathLst>
                <a:path extrusionOk="0" h="1587" w="1841">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9"/>
            <p:cNvSpPr/>
            <p:nvPr/>
          </p:nvSpPr>
          <p:spPr>
            <a:xfrm rot="5400000">
              <a:off x="7606758" y="112255"/>
              <a:ext cx="42799" cy="36731"/>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9"/>
            <p:cNvSpPr/>
            <p:nvPr/>
          </p:nvSpPr>
          <p:spPr>
            <a:xfrm rot="5400000">
              <a:off x="7606607" y="306258"/>
              <a:ext cx="43101" cy="36731"/>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9"/>
            <p:cNvSpPr/>
            <p:nvPr/>
          </p:nvSpPr>
          <p:spPr>
            <a:xfrm rot="5400000">
              <a:off x="7606688" y="500168"/>
              <a:ext cx="42799" cy="36871"/>
            </a:xfrm>
            <a:custGeom>
              <a:rect b="b" l="l" r="r" t="t"/>
              <a:pathLst>
                <a:path extrusionOk="0" h="1586" w="1841">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9"/>
            <p:cNvSpPr/>
            <p:nvPr/>
          </p:nvSpPr>
          <p:spPr>
            <a:xfrm rot="5400000">
              <a:off x="7412383" y="112336"/>
              <a:ext cx="42799" cy="36568"/>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9"/>
            <p:cNvSpPr/>
            <p:nvPr/>
          </p:nvSpPr>
          <p:spPr>
            <a:xfrm rot="5400000">
              <a:off x="7412150" y="306258"/>
              <a:ext cx="43101" cy="36731"/>
            </a:xfrm>
            <a:custGeom>
              <a:rect b="b" l="l" r="r" t="t"/>
              <a:pathLst>
                <a:path extrusionOk="0" h="1580" w="1854">
                  <a:moveTo>
                    <a:pt x="1059" y="0"/>
                  </a:moveTo>
                  <a:cubicBezTo>
                    <a:pt x="357" y="0"/>
                    <a:pt x="0" y="847"/>
                    <a:pt x="503" y="1350"/>
                  </a:cubicBezTo>
                  <a:cubicBezTo>
                    <a:pt x="665" y="1508"/>
                    <a:pt x="863" y="1579"/>
                    <a:pt x="1057" y="1579"/>
                  </a:cubicBezTo>
                  <a:cubicBezTo>
                    <a:pt x="1464" y="1579"/>
                    <a:pt x="1853" y="1265"/>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9"/>
            <p:cNvSpPr/>
            <p:nvPr/>
          </p:nvSpPr>
          <p:spPr>
            <a:xfrm rot="5400000">
              <a:off x="7412301" y="500238"/>
              <a:ext cx="42799" cy="36731"/>
            </a:xfrm>
            <a:custGeom>
              <a:rect b="b" l="l" r="r" t="t"/>
              <a:pathLst>
                <a:path extrusionOk="0" h="1580" w="1841">
                  <a:moveTo>
                    <a:pt x="1059" y="0"/>
                  </a:moveTo>
                  <a:cubicBezTo>
                    <a:pt x="345" y="0"/>
                    <a:pt x="1" y="847"/>
                    <a:pt x="490" y="1350"/>
                  </a:cubicBezTo>
                  <a:cubicBezTo>
                    <a:pt x="653" y="1508"/>
                    <a:pt x="851" y="1579"/>
                    <a:pt x="1044" y="1579"/>
                  </a:cubicBezTo>
                  <a:cubicBezTo>
                    <a:pt x="1452" y="1579"/>
                    <a:pt x="1840" y="126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9"/>
            <p:cNvSpPr/>
            <p:nvPr/>
          </p:nvSpPr>
          <p:spPr>
            <a:xfrm rot="5400000">
              <a:off x="7217950" y="112336"/>
              <a:ext cx="42799" cy="36568"/>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9"/>
            <p:cNvSpPr/>
            <p:nvPr/>
          </p:nvSpPr>
          <p:spPr>
            <a:xfrm rot="5400000">
              <a:off x="7217799" y="306339"/>
              <a:ext cx="43101" cy="36568"/>
            </a:xfrm>
            <a:custGeom>
              <a:rect b="b" l="l" r="r" t="t"/>
              <a:pathLst>
                <a:path extrusionOk="0" h="1573" w="1854">
                  <a:moveTo>
                    <a:pt x="1059" y="1"/>
                  </a:moveTo>
                  <a:cubicBezTo>
                    <a:pt x="357" y="1"/>
                    <a:pt x="0" y="848"/>
                    <a:pt x="503" y="1337"/>
                  </a:cubicBezTo>
                  <a:cubicBezTo>
                    <a:pt x="666" y="1500"/>
                    <a:pt x="865" y="1573"/>
                    <a:pt x="1059" y="1573"/>
                  </a:cubicBezTo>
                  <a:cubicBezTo>
                    <a:pt x="1466" y="1573"/>
                    <a:pt x="1853" y="1256"/>
                    <a:pt x="1853" y="782"/>
                  </a:cubicBezTo>
                  <a:cubicBezTo>
                    <a:pt x="1853"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9"/>
            <p:cNvSpPr/>
            <p:nvPr/>
          </p:nvSpPr>
          <p:spPr>
            <a:xfrm rot="5400000">
              <a:off x="7217996" y="500365"/>
              <a:ext cx="42706" cy="36568"/>
            </a:xfrm>
            <a:custGeom>
              <a:rect b="b" l="l" r="r" t="t"/>
              <a:pathLst>
                <a:path extrusionOk="0" h="1573" w="1837">
                  <a:moveTo>
                    <a:pt x="1039" y="1"/>
                  </a:moveTo>
                  <a:cubicBezTo>
                    <a:pt x="336" y="1"/>
                    <a:pt x="0" y="851"/>
                    <a:pt x="486" y="1337"/>
                  </a:cubicBezTo>
                  <a:cubicBezTo>
                    <a:pt x="649" y="1500"/>
                    <a:pt x="848" y="1573"/>
                    <a:pt x="1043" y="1573"/>
                  </a:cubicBezTo>
                  <a:cubicBezTo>
                    <a:pt x="1449" y="1573"/>
                    <a:pt x="1836" y="1256"/>
                    <a:pt x="1836" y="782"/>
                  </a:cubicBezTo>
                  <a:cubicBezTo>
                    <a:pt x="1836" y="345"/>
                    <a:pt x="1479" y="1"/>
                    <a:pt x="1055" y="1"/>
                  </a:cubicBezTo>
                  <a:cubicBezTo>
                    <a:pt x="1050" y="1"/>
                    <a:pt x="1045" y="1"/>
                    <a:pt x="103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9"/>
            <p:cNvSpPr/>
            <p:nvPr/>
          </p:nvSpPr>
          <p:spPr>
            <a:xfrm rot="5400000">
              <a:off x="7023494" y="112336"/>
              <a:ext cx="42799" cy="36568"/>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9"/>
            <p:cNvSpPr/>
            <p:nvPr/>
          </p:nvSpPr>
          <p:spPr>
            <a:xfrm rot="5400000">
              <a:off x="7023389" y="306386"/>
              <a:ext cx="43008" cy="36568"/>
            </a:xfrm>
            <a:custGeom>
              <a:rect b="b" l="l" r="r" t="t"/>
              <a:pathLst>
                <a:path extrusionOk="0" h="1573" w="1850">
                  <a:moveTo>
                    <a:pt x="1052" y="0"/>
                  </a:moveTo>
                  <a:cubicBezTo>
                    <a:pt x="348" y="0"/>
                    <a:pt x="0" y="838"/>
                    <a:pt x="499" y="1337"/>
                  </a:cubicBezTo>
                  <a:cubicBezTo>
                    <a:pt x="658" y="1500"/>
                    <a:pt x="855" y="1573"/>
                    <a:pt x="1049" y="1573"/>
                  </a:cubicBezTo>
                  <a:cubicBezTo>
                    <a:pt x="1456" y="1573"/>
                    <a:pt x="1849" y="1256"/>
                    <a:pt x="1849" y="781"/>
                  </a:cubicBezTo>
                  <a:cubicBezTo>
                    <a:pt x="1849" y="344"/>
                    <a:pt x="1492" y="0"/>
                    <a:pt x="1068" y="0"/>
                  </a:cubicBezTo>
                  <a:cubicBezTo>
                    <a:pt x="1063" y="0"/>
                    <a:pt x="1057" y="0"/>
                    <a:pt x="105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9"/>
            <p:cNvSpPr/>
            <p:nvPr/>
          </p:nvSpPr>
          <p:spPr>
            <a:xfrm rot="5400000">
              <a:off x="7023540" y="500365"/>
              <a:ext cx="42706" cy="36568"/>
            </a:xfrm>
            <a:custGeom>
              <a:rect b="b" l="l" r="r" t="t"/>
              <a:pathLst>
                <a:path extrusionOk="0" h="1573" w="1837">
                  <a:moveTo>
                    <a:pt x="1039" y="0"/>
                  </a:moveTo>
                  <a:cubicBezTo>
                    <a:pt x="336" y="0"/>
                    <a:pt x="0" y="851"/>
                    <a:pt x="486" y="1337"/>
                  </a:cubicBezTo>
                  <a:cubicBezTo>
                    <a:pt x="649" y="1500"/>
                    <a:pt x="848" y="1573"/>
                    <a:pt x="1043" y="1573"/>
                  </a:cubicBezTo>
                  <a:cubicBezTo>
                    <a:pt x="1449" y="1573"/>
                    <a:pt x="1836" y="1256"/>
                    <a:pt x="1836" y="781"/>
                  </a:cubicBezTo>
                  <a:cubicBezTo>
                    <a:pt x="1836" y="344"/>
                    <a:pt x="1479" y="0"/>
                    <a:pt x="1055" y="0"/>
                  </a:cubicBezTo>
                  <a:cubicBezTo>
                    <a:pt x="1050" y="0"/>
                    <a:pt x="1045" y="0"/>
                    <a:pt x="103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9"/>
            <p:cNvSpPr/>
            <p:nvPr/>
          </p:nvSpPr>
          <p:spPr>
            <a:xfrm rot="5400000">
              <a:off x="6829270" y="112243"/>
              <a:ext cx="42799" cy="36754"/>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9"/>
            <p:cNvSpPr/>
            <p:nvPr/>
          </p:nvSpPr>
          <p:spPr>
            <a:xfrm rot="5400000">
              <a:off x="6829049" y="306177"/>
              <a:ext cx="43101" cy="36894"/>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9"/>
            <p:cNvSpPr/>
            <p:nvPr/>
          </p:nvSpPr>
          <p:spPr>
            <a:xfrm rot="5400000">
              <a:off x="6829200" y="500156"/>
              <a:ext cx="42799" cy="36894"/>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9"/>
            <p:cNvSpPr/>
            <p:nvPr/>
          </p:nvSpPr>
          <p:spPr>
            <a:xfrm rot="5400000">
              <a:off x="6634825" y="112255"/>
              <a:ext cx="42799" cy="36731"/>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5"/>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9"/>
            <p:cNvSpPr/>
            <p:nvPr/>
          </p:nvSpPr>
          <p:spPr>
            <a:xfrm rot="5400000">
              <a:off x="6634674" y="306258"/>
              <a:ext cx="43101" cy="36731"/>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9"/>
            <p:cNvSpPr/>
            <p:nvPr/>
          </p:nvSpPr>
          <p:spPr>
            <a:xfrm rot="5400000">
              <a:off x="6634825" y="500238"/>
              <a:ext cx="42799" cy="36731"/>
            </a:xfrm>
            <a:custGeom>
              <a:rect b="b" l="l" r="r" t="t"/>
              <a:pathLst>
                <a:path extrusionOk="0" h="1580" w="1841">
                  <a:moveTo>
                    <a:pt x="1059" y="0"/>
                  </a:moveTo>
                  <a:cubicBezTo>
                    <a:pt x="345" y="0"/>
                    <a:pt x="1" y="847"/>
                    <a:pt x="490" y="1350"/>
                  </a:cubicBezTo>
                  <a:cubicBezTo>
                    <a:pt x="653" y="1509"/>
                    <a:pt x="852" y="1580"/>
                    <a:pt x="1046"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9"/>
            <p:cNvSpPr/>
            <p:nvPr/>
          </p:nvSpPr>
          <p:spPr>
            <a:xfrm rot="5400000">
              <a:off x="6440450" y="112336"/>
              <a:ext cx="42799" cy="36568"/>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9"/>
            <p:cNvSpPr/>
            <p:nvPr/>
          </p:nvSpPr>
          <p:spPr>
            <a:xfrm rot="5400000">
              <a:off x="6440253" y="306293"/>
              <a:ext cx="43101" cy="36661"/>
            </a:xfrm>
            <a:custGeom>
              <a:rect b="b" l="l" r="r" t="t"/>
              <a:pathLst>
                <a:path extrusionOk="0" h="1577" w="1854">
                  <a:moveTo>
                    <a:pt x="1059" y="0"/>
                  </a:moveTo>
                  <a:cubicBezTo>
                    <a:pt x="357" y="0"/>
                    <a:pt x="0" y="847"/>
                    <a:pt x="503" y="1350"/>
                  </a:cubicBezTo>
                  <a:cubicBezTo>
                    <a:pt x="664" y="1506"/>
                    <a:pt x="859" y="1576"/>
                    <a:pt x="1051" y="1576"/>
                  </a:cubicBezTo>
                  <a:cubicBezTo>
                    <a:pt x="1461"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9"/>
            <p:cNvSpPr/>
            <p:nvPr/>
          </p:nvSpPr>
          <p:spPr>
            <a:xfrm rot="5400000">
              <a:off x="6440404" y="500272"/>
              <a:ext cx="42799" cy="36661"/>
            </a:xfrm>
            <a:custGeom>
              <a:rect b="b" l="l" r="r" t="t"/>
              <a:pathLst>
                <a:path extrusionOk="0" h="1577" w="1841">
                  <a:moveTo>
                    <a:pt x="1059" y="0"/>
                  </a:moveTo>
                  <a:cubicBezTo>
                    <a:pt x="345" y="0"/>
                    <a:pt x="1" y="847"/>
                    <a:pt x="490" y="1350"/>
                  </a:cubicBezTo>
                  <a:cubicBezTo>
                    <a:pt x="651" y="1506"/>
                    <a:pt x="847" y="1576"/>
                    <a:pt x="1039" y="1576"/>
                  </a:cubicBezTo>
                  <a:cubicBezTo>
                    <a:pt x="1448" y="1576"/>
                    <a:pt x="1840" y="1258"/>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9"/>
            <p:cNvSpPr/>
            <p:nvPr/>
          </p:nvSpPr>
          <p:spPr>
            <a:xfrm rot="5400000">
              <a:off x="6246017" y="112336"/>
              <a:ext cx="42799" cy="36568"/>
            </a:xfrm>
            <a:custGeom>
              <a:rect b="b" l="l" r="r" t="t"/>
              <a:pathLst>
                <a:path extrusionOk="0" h="1573" w="1841">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9"/>
            <p:cNvSpPr/>
            <p:nvPr/>
          </p:nvSpPr>
          <p:spPr>
            <a:xfrm rot="5400000">
              <a:off x="6245808" y="306281"/>
              <a:ext cx="43101" cy="36685"/>
            </a:xfrm>
            <a:custGeom>
              <a:rect b="b" l="l" r="r" t="t"/>
              <a:pathLst>
                <a:path extrusionOk="0" h="1578" w="1854">
                  <a:moveTo>
                    <a:pt x="1072" y="1"/>
                  </a:moveTo>
                  <a:cubicBezTo>
                    <a:pt x="357" y="1"/>
                    <a:pt x="0" y="848"/>
                    <a:pt x="503" y="1351"/>
                  </a:cubicBezTo>
                  <a:cubicBezTo>
                    <a:pt x="664" y="1507"/>
                    <a:pt x="859" y="1577"/>
                    <a:pt x="1051" y="1577"/>
                  </a:cubicBezTo>
                  <a:cubicBezTo>
                    <a:pt x="1461" y="1577"/>
                    <a:pt x="1853" y="1259"/>
                    <a:pt x="1853" y="782"/>
                  </a:cubicBezTo>
                  <a:cubicBezTo>
                    <a:pt x="1840" y="358"/>
                    <a:pt x="1496" y="1"/>
                    <a:pt x="10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9"/>
            <p:cNvSpPr/>
            <p:nvPr/>
          </p:nvSpPr>
          <p:spPr>
            <a:xfrm rot="5400000">
              <a:off x="6245959" y="500261"/>
              <a:ext cx="42799" cy="36685"/>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9"/>
            <p:cNvSpPr/>
            <p:nvPr/>
          </p:nvSpPr>
          <p:spPr>
            <a:xfrm rot="5400000">
              <a:off x="6051782" y="112255"/>
              <a:ext cx="42799" cy="36731"/>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9"/>
            <p:cNvSpPr/>
            <p:nvPr/>
          </p:nvSpPr>
          <p:spPr>
            <a:xfrm rot="5400000">
              <a:off x="6051561" y="306188"/>
              <a:ext cx="43101" cy="36871"/>
            </a:xfrm>
            <a:custGeom>
              <a:rect b="b" l="l" r="r" t="t"/>
              <a:pathLst>
                <a:path extrusionOk="0" h="1586" w="1854">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9"/>
            <p:cNvSpPr/>
            <p:nvPr/>
          </p:nvSpPr>
          <p:spPr>
            <a:xfrm rot="5400000">
              <a:off x="6051712" y="500168"/>
              <a:ext cx="42799" cy="36871"/>
            </a:xfrm>
            <a:custGeom>
              <a:rect b="b" l="l" r="r" t="t"/>
              <a:pathLst>
                <a:path extrusionOk="0" h="1586" w="1841">
                  <a:moveTo>
                    <a:pt x="1059" y="0"/>
                  </a:moveTo>
                  <a:cubicBezTo>
                    <a:pt x="345" y="0"/>
                    <a:pt x="1" y="860"/>
                    <a:pt x="490" y="1350"/>
                  </a:cubicBezTo>
                  <a:cubicBezTo>
                    <a:pt x="653" y="1513"/>
                    <a:pt x="852" y="1586"/>
                    <a:pt x="1047" y="1586"/>
                  </a:cubicBezTo>
                  <a:cubicBezTo>
                    <a:pt x="1453" y="1586"/>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9"/>
            <p:cNvSpPr/>
            <p:nvPr/>
          </p:nvSpPr>
          <p:spPr>
            <a:xfrm rot="5400000">
              <a:off x="5857337" y="112243"/>
              <a:ext cx="42799" cy="36754"/>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9"/>
            <p:cNvSpPr/>
            <p:nvPr/>
          </p:nvSpPr>
          <p:spPr>
            <a:xfrm rot="5400000">
              <a:off x="5857186" y="306246"/>
              <a:ext cx="43101" cy="36754"/>
            </a:xfrm>
            <a:custGeom>
              <a:rect b="b" l="l" r="r" t="t"/>
              <a:pathLst>
                <a:path extrusionOk="0" h="1581" w="1854">
                  <a:moveTo>
                    <a:pt x="1059" y="1"/>
                  </a:moveTo>
                  <a:cubicBezTo>
                    <a:pt x="357" y="1"/>
                    <a:pt x="0" y="848"/>
                    <a:pt x="503" y="1351"/>
                  </a:cubicBezTo>
                  <a:cubicBezTo>
                    <a:pt x="666" y="1509"/>
                    <a:pt x="865" y="1580"/>
                    <a:pt x="1059" y="1580"/>
                  </a:cubicBezTo>
                  <a:cubicBezTo>
                    <a:pt x="1465" y="1580"/>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9"/>
            <p:cNvSpPr/>
            <p:nvPr/>
          </p:nvSpPr>
          <p:spPr>
            <a:xfrm rot="5400000">
              <a:off x="5857268" y="500156"/>
              <a:ext cx="42799" cy="36894"/>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9"/>
            <p:cNvSpPr/>
            <p:nvPr/>
          </p:nvSpPr>
          <p:spPr>
            <a:xfrm rot="5400000">
              <a:off x="5662974" y="112336"/>
              <a:ext cx="42799" cy="36568"/>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9"/>
            <p:cNvSpPr/>
            <p:nvPr/>
          </p:nvSpPr>
          <p:spPr>
            <a:xfrm rot="5400000">
              <a:off x="5662742" y="306258"/>
              <a:ext cx="43101" cy="36731"/>
            </a:xfrm>
            <a:custGeom>
              <a:rect b="b" l="l" r="r" t="t"/>
              <a:pathLst>
                <a:path extrusionOk="0" h="1580" w="1854">
                  <a:moveTo>
                    <a:pt x="1059" y="0"/>
                  </a:moveTo>
                  <a:cubicBezTo>
                    <a:pt x="357" y="0"/>
                    <a:pt x="0" y="847"/>
                    <a:pt x="503" y="1350"/>
                  </a:cubicBezTo>
                  <a:cubicBezTo>
                    <a:pt x="665" y="1508"/>
                    <a:pt x="863" y="1580"/>
                    <a:pt x="1057" y="1580"/>
                  </a:cubicBezTo>
                  <a:cubicBezTo>
                    <a:pt x="1464" y="1580"/>
                    <a:pt x="1853" y="1265"/>
                    <a:pt x="1853" y="781"/>
                  </a:cubicBezTo>
                  <a:cubicBezTo>
                    <a:pt x="1853" y="345"/>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9"/>
            <p:cNvSpPr/>
            <p:nvPr/>
          </p:nvSpPr>
          <p:spPr>
            <a:xfrm rot="5400000">
              <a:off x="5662893" y="500238"/>
              <a:ext cx="42799" cy="36731"/>
            </a:xfrm>
            <a:custGeom>
              <a:rect b="b" l="l" r="r" t="t"/>
              <a:pathLst>
                <a:path extrusionOk="0" h="1580" w="1841">
                  <a:moveTo>
                    <a:pt x="1059" y="0"/>
                  </a:moveTo>
                  <a:cubicBezTo>
                    <a:pt x="345" y="0"/>
                    <a:pt x="1" y="847"/>
                    <a:pt x="490" y="1350"/>
                  </a:cubicBezTo>
                  <a:cubicBezTo>
                    <a:pt x="653" y="1508"/>
                    <a:pt x="851" y="1580"/>
                    <a:pt x="1044" y="1580"/>
                  </a:cubicBezTo>
                  <a:cubicBezTo>
                    <a:pt x="1452" y="1580"/>
                    <a:pt x="1840" y="1265"/>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19"/>
          <p:cNvSpPr txBox="1"/>
          <p:nvPr>
            <p:ph idx="1" type="body"/>
          </p:nvPr>
        </p:nvSpPr>
        <p:spPr>
          <a:xfrm>
            <a:off x="594225" y="1321425"/>
            <a:ext cx="3601500" cy="36435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
        <p:nvSpPr>
          <p:cNvPr id="1118" name="Google Shape;1118;p19"/>
          <p:cNvSpPr txBox="1"/>
          <p:nvPr>
            <p:ph idx="2" type="body"/>
          </p:nvPr>
        </p:nvSpPr>
        <p:spPr>
          <a:xfrm>
            <a:off x="4463775" y="1321425"/>
            <a:ext cx="4319400" cy="36435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1119" name="Shape 1119"/>
        <p:cNvGrpSpPr/>
        <p:nvPr/>
      </p:nvGrpSpPr>
      <p:grpSpPr>
        <a:xfrm>
          <a:off x="0" y="0"/>
          <a:ext cx="0" cy="0"/>
          <a:chOff x="0" y="0"/>
          <a:chExt cx="0" cy="0"/>
        </a:xfrm>
      </p:grpSpPr>
      <p:sp>
        <p:nvSpPr>
          <p:cNvPr id="1120" name="Google Shape;1120;p20"/>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121" name="Google Shape;1121;p20"/>
          <p:cNvGrpSpPr/>
          <p:nvPr/>
        </p:nvGrpSpPr>
        <p:grpSpPr>
          <a:xfrm>
            <a:off x="123516" y="116345"/>
            <a:ext cx="205952" cy="1938979"/>
            <a:chOff x="75891" y="21095"/>
            <a:chExt cx="205952" cy="1938979"/>
          </a:xfrm>
        </p:grpSpPr>
        <p:sp>
          <p:nvSpPr>
            <p:cNvPr id="1122" name="Google Shape;1122;p20"/>
            <p:cNvSpPr/>
            <p:nvPr/>
          </p:nvSpPr>
          <p:spPr>
            <a:xfrm rot="5400000">
              <a:off x="246420" y="23788"/>
              <a:ext cx="38116" cy="32730"/>
            </a:xfrm>
            <a:custGeom>
              <a:rect b="b" l="l" r="r" t="t"/>
              <a:pathLst>
                <a:path extrusionOk="0" h="1580" w="184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0"/>
            <p:cNvSpPr/>
            <p:nvPr/>
          </p:nvSpPr>
          <p:spPr>
            <a:xfrm rot="5400000">
              <a:off x="246410" y="196523"/>
              <a:ext cx="38136" cy="32730"/>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0"/>
            <p:cNvSpPr/>
            <p:nvPr/>
          </p:nvSpPr>
          <p:spPr>
            <a:xfrm rot="5400000">
              <a:off x="246275" y="369382"/>
              <a:ext cx="38406" cy="32730"/>
            </a:xfrm>
            <a:custGeom>
              <a:rect b="b" l="l" r="r" t="t"/>
              <a:pathLst>
                <a:path extrusionOk="0" h="1580" w="1854">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0"/>
            <p:cNvSpPr/>
            <p:nvPr/>
          </p:nvSpPr>
          <p:spPr>
            <a:xfrm rot="5400000">
              <a:off x="246420" y="542252"/>
              <a:ext cx="38116" cy="32730"/>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0"/>
            <p:cNvSpPr/>
            <p:nvPr/>
          </p:nvSpPr>
          <p:spPr>
            <a:xfrm rot="5400000">
              <a:off x="246410" y="714987"/>
              <a:ext cx="38136" cy="32730"/>
            </a:xfrm>
            <a:custGeom>
              <a:rect b="b" l="l" r="r" t="t"/>
              <a:pathLst>
                <a:path extrusionOk="0" h="1580" w="1841">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0"/>
            <p:cNvSpPr/>
            <p:nvPr/>
          </p:nvSpPr>
          <p:spPr>
            <a:xfrm rot="5400000">
              <a:off x="246410" y="887712"/>
              <a:ext cx="38136" cy="32730"/>
            </a:xfrm>
            <a:custGeom>
              <a:rect b="b" l="l" r="r" t="t"/>
              <a:pathLst>
                <a:path extrusionOk="0" h="1580" w="1841">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0"/>
            <p:cNvSpPr/>
            <p:nvPr/>
          </p:nvSpPr>
          <p:spPr>
            <a:xfrm rot="5400000">
              <a:off x="246420" y="1060716"/>
              <a:ext cx="38116" cy="32730"/>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0"/>
            <p:cNvSpPr/>
            <p:nvPr/>
          </p:nvSpPr>
          <p:spPr>
            <a:xfrm rot="5400000">
              <a:off x="246410" y="1233451"/>
              <a:ext cx="38136" cy="32730"/>
            </a:xfrm>
            <a:custGeom>
              <a:rect b="b" l="l" r="r" t="t"/>
              <a:pathLst>
                <a:path extrusionOk="0" h="1580" w="1841">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0"/>
            <p:cNvSpPr/>
            <p:nvPr/>
          </p:nvSpPr>
          <p:spPr>
            <a:xfrm rot="5400000">
              <a:off x="246410" y="1406176"/>
              <a:ext cx="38136" cy="32730"/>
            </a:xfrm>
            <a:custGeom>
              <a:rect b="b" l="l" r="r" t="t"/>
              <a:pathLst>
                <a:path extrusionOk="0" h="1580" w="1841">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0"/>
            <p:cNvSpPr/>
            <p:nvPr/>
          </p:nvSpPr>
          <p:spPr>
            <a:xfrm rot="5400000">
              <a:off x="246410" y="1578901"/>
              <a:ext cx="38136" cy="32730"/>
            </a:xfrm>
            <a:custGeom>
              <a:rect b="b" l="l" r="r" t="t"/>
              <a:pathLst>
                <a:path extrusionOk="0" h="1580" w="1841">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0"/>
            <p:cNvSpPr/>
            <p:nvPr/>
          </p:nvSpPr>
          <p:spPr>
            <a:xfrm rot="5400000">
              <a:off x="246275" y="1751781"/>
              <a:ext cx="38406" cy="32730"/>
            </a:xfrm>
            <a:custGeom>
              <a:rect b="b" l="l" r="r" t="t"/>
              <a:pathLst>
                <a:path extrusionOk="0" h="1580" w="1854">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0"/>
            <p:cNvSpPr/>
            <p:nvPr/>
          </p:nvSpPr>
          <p:spPr>
            <a:xfrm rot="5400000">
              <a:off x="246410" y="1924640"/>
              <a:ext cx="38136" cy="32730"/>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0"/>
            <p:cNvSpPr/>
            <p:nvPr/>
          </p:nvSpPr>
          <p:spPr>
            <a:xfrm rot="5400000">
              <a:off x="73230" y="23860"/>
              <a:ext cx="38116" cy="32585"/>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0"/>
            <p:cNvSpPr/>
            <p:nvPr/>
          </p:nvSpPr>
          <p:spPr>
            <a:xfrm rot="5400000">
              <a:off x="73219" y="196595"/>
              <a:ext cx="38136" cy="32585"/>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0"/>
            <p:cNvSpPr/>
            <p:nvPr/>
          </p:nvSpPr>
          <p:spPr>
            <a:xfrm rot="5400000">
              <a:off x="73033" y="369403"/>
              <a:ext cx="38406" cy="3268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0"/>
            <p:cNvSpPr/>
            <p:nvPr/>
          </p:nvSpPr>
          <p:spPr>
            <a:xfrm rot="5400000">
              <a:off x="73178" y="542273"/>
              <a:ext cx="38116" cy="32688"/>
            </a:xfrm>
            <a:custGeom>
              <a:rect b="b" l="l" r="r" t="t"/>
              <a:pathLst>
                <a:path extrusionOk="0" h="1578" w="184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0"/>
            <p:cNvSpPr/>
            <p:nvPr/>
          </p:nvSpPr>
          <p:spPr>
            <a:xfrm rot="5400000">
              <a:off x="73219" y="715059"/>
              <a:ext cx="38136" cy="32585"/>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0"/>
            <p:cNvSpPr/>
            <p:nvPr/>
          </p:nvSpPr>
          <p:spPr>
            <a:xfrm rot="5400000">
              <a:off x="73219" y="887784"/>
              <a:ext cx="38136" cy="32585"/>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0"/>
            <p:cNvSpPr/>
            <p:nvPr/>
          </p:nvSpPr>
          <p:spPr>
            <a:xfrm rot="5400000">
              <a:off x="73230" y="1060789"/>
              <a:ext cx="38116" cy="32585"/>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0"/>
            <p:cNvSpPr/>
            <p:nvPr/>
          </p:nvSpPr>
          <p:spPr>
            <a:xfrm rot="5400000">
              <a:off x="73219" y="1233524"/>
              <a:ext cx="38136" cy="32585"/>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0"/>
            <p:cNvSpPr/>
            <p:nvPr/>
          </p:nvSpPr>
          <p:spPr>
            <a:xfrm rot="5400000">
              <a:off x="73219" y="1406248"/>
              <a:ext cx="38136" cy="32585"/>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0"/>
            <p:cNvSpPr/>
            <p:nvPr/>
          </p:nvSpPr>
          <p:spPr>
            <a:xfrm rot="5400000">
              <a:off x="73219" y="1578973"/>
              <a:ext cx="38136" cy="32585"/>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0"/>
            <p:cNvSpPr/>
            <p:nvPr/>
          </p:nvSpPr>
          <p:spPr>
            <a:xfrm rot="5400000">
              <a:off x="73116" y="1751884"/>
              <a:ext cx="38343" cy="32585"/>
            </a:xfrm>
            <a:custGeom>
              <a:rect b="b" l="l" r="r" t="t"/>
              <a:pathLst>
                <a:path extrusionOk="0" h="1573" w="1851">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0"/>
            <p:cNvSpPr/>
            <p:nvPr/>
          </p:nvSpPr>
          <p:spPr>
            <a:xfrm rot="5400000">
              <a:off x="73167" y="1924661"/>
              <a:ext cx="38136" cy="32688"/>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6" name="Google Shape;1146;p20"/>
          <p:cNvGrpSpPr/>
          <p:nvPr/>
        </p:nvGrpSpPr>
        <p:grpSpPr>
          <a:xfrm>
            <a:off x="7787364" y="4821695"/>
            <a:ext cx="1244972" cy="211047"/>
            <a:chOff x="7787364" y="4774070"/>
            <a:chExt cx="1244972" cy="211047"/>
          </a:xfrm>
        </p:grpSpPr>
        <p:sp>
          <p:nvSpPr>
            <p:cNvPr id="1147" name="Google Shape;1147;p20"/>
            <p:cNvSpPr/>
            <p:nvPr/>
          </p:nvSpPr>
          <p:spPr>
            <a:xfrm rot="5400000">
              <a:off x="8996986" y="4776835"/>
              <a:ext cx="38116" cy="32585"/>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0"/>
            <p:cNvSpPr/>
            <p:nvPr/>
          </p:nvSpPr>
          <p:spPr>
            <a:xfrm rot="5400000">
              <a:off x="8996976" y="4949570"/>
              <a:ext cx="38136" cy="32585"/>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0"/>
            <p:cNvSpPr/>
            <p:nvPr/>
          </p:nvSpPr>
          <p:spPr>
            <a:xfrm rot="5400000">
              <a:off x="8823909" y="4776752"/>
              <a:ext cx="38116" cy="32750"/>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0"/>
            <p:cNvSpPr/>
            <p:nvPr/>
          </p:nvSpPr>
          <p:spPr>
            <a:xfrm rot="5400000">
              <a:off x="8823899" y="4949487"/>
              <a:ext cx="38136" cy="32750"/>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0"/>
            <p:cNvSpPr/>
            <p:nvPr/>
          </p:nvSpPr>
          <p:spPr>
            <a:xfrm rot="5400000">
              <a:off x="8650635" y="4776763"/>
              <a:ext cx="38116" cy="3273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0"/>
            <p:cNvSpPr/>
            <p:nvPr/>
          </p:nvSpPr>
          <p:spPr>
            <a:xfrm rot="5400000">
              <a:off x="8650625" y="4949498"/>
              <a:ext cx="38136" cy="3273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0"/>
            <p:cNvSpPr/>
            <p:nvPr/>
          </p:nvSpPr>
          <p:spPr>
            <a:xfrm rot="5400000">
              <a:off x="8477424" y="4776835"/>
              <a:ext cx="38116" cy="32585"/>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0"/>
            <p:cNvSpPr/>
            <p:nvPr/>
          </p:nvSpPr>
          <p:spPr>
            <a:xfrm rot="5400000">
              <a:off x="8477413" y="4949570"/>
              <a:ext cx="38136" cy="32585"/>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0"/>
            <p:cNvSpPr/>
            <p:nvPr/>
          </p:nvSpPr>
          <p:spPr>
            <a:xfrm rot="5400000">
              <a:off x="8304109" y="4776783"/>
              <a:ext cx="38116" cy="32688"/>
            </a:xfrm>
            <a:custGeom>
              <a:rect b="b" l="l" r="r" t="t"/>
              <a:pathLst>
                <a:path extrusionOk="0" h="1578" w="184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0"/>
            <p:cNvSpPr/>
            <p:nvPr/>
          </p:nvSpPr>
          <p:spPr>
            <a:xfrm rot="5400000">
              <a:off x="8304005" y="4949612"/>
              <a:ext cx="38323" cy="32688"/>
            </a:xfrm>
            <a:custGeom>
              <a:rect b="b" l="l" r="r" t="t"/>
              <a:pathLst>
                <a:path extrusionOk="0" h="1578" w="185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0"/>
            <p:cNvSpPr/>
            <p:nvPr/>
          </p:nvSpPr>
          <p:spPr>
            <a:xfrm rot="5400000">
              <a:off x="8131073" y="4776763"/>
              <a:ext cx="38116" cy="3273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0"/>
            <p:cNvSpPr/>
            <p:nvPr/>
          </p:nvSpPr>
          <p:spPr>
            <a:xfrm rot="5400000">
              <a:off x="8131063" y="4949498"/>
              <a:ext cx="38136" cy="3273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0"/>
            <p:cNvSpPr/>
            <p:nvPr/>
          </p:nvSpPr>
          <p:spPr>
            <a:xfrm rot="5400000">
              <a:off x="7957800" y="4776752"/>
              <a:ext cx="38116" cy="32750"/>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0"/>
            <p:cNvSpPr/>
            <p:nvPr/>
          </p:nvSpPr>
          <p:spPr>
            <a:xfrm rot="5400000">
              <a:off x="7957789" y="4949487"/>
              <a:ext cx="38136" cy="32750"/>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0"/>
            <p:cNvSpPr/>
            <p:nvPr/>
          </p:nvSpPr>
          <p:spPr>
            <a:xfrm rot="5400000">
              <a:off x="7784598" y="4776835"/>
              <a:ext cx="38116" cy="32585"/>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0"/>
            <p:cNvSpPr/>
            <p:nvPr/>
          </p:nvSpPr>
          <p:spPr>
            <a:xfrm rot="5400000">
              <a:off x="7784588" y="4949570"/>
              <a:ext cx="38136" cy="32585"/>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3" name="Google Shape;1163;p20"/>
          <p:cNvSpPr txBox="1"/>
          <p:nvPr>
            <p:ph idx="1" type="body"/>
          </p:nvPr>
        </p:nvSpPr>
        <p:spPr>
          <a:xfrm>
            <a:off x="741650" y="1153675"/>
            <a:ext cx="6839700" cy="37908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ctrTitle"/>
          </p:nvPr>
        </p:nvSpPr>
        <p:spPr>
          <a:xfrm>
            <a:off x="2747400" y="227450"/>
            <a:ext cx="6132000" cy="620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dk1"/>
              </a:buClr>
              <a:buSzPts val="1400"/>
              <a:buNone/>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grpSp>
        <p:nvGrpSpPr>
          <p:cNvPr id="13" name="Google Shape;13;p3"/>
          <p:cNvGrpSpPr/>
          <p:nvPr/>
        </p:nvGrpSpPr>
        <p:grpSpPr>
          <a:xfrm>
            <a:off x="160708" y="86805"/>
            <a:ext cx="2098665" cy="2660186"/>
            <a:chOff x="304776" y="1055181"/>
            <a:chExt cx="1378977" cy="1747937"/>
          </a:xfrm>
        </p:grpSpPr>
        <p:sp>
          <p:nvSpPr>
            <p:cNvPr id="14" name="Google Shape;14;p3"/>
            <p:cNvSpPr/>
            <p:nvPr/>
          </p:nvSpPr>
          <p:spPr>
            <a:xfrm>
              <a:off x="304776" y="1055181"/>
              <a:ext cx="27108" cy="23277"/>
            </a:xfrm>
            <a:custGeom>
              <a:rect b="b" l="l" r="r" t="t"/>
              <a:pathLst>
                <a:path extrusionOk="0" h="1580" w="184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427616" y="1055181"/>
              <a:ext cx="27123" cy="23277"/>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550455" y="1055181"/>
              <a:ext cx="27314" cy="23277"/>
            </a:xfrm>
            <a:custGeom>
              <a:rect b="b" l="l" r="r" t="t"/>
              <a:pathLst>
                <a:path extrusionOk="0" h="1580" w="1854">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673501" y="1055181"/>
              <a:ext cx="27108" cy="23277"/>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796341" y="1055181"/>
              <a:ext cx="27123" cy="23277"/>
            </a:xfrm>
            <a:custGeom>
              <a:rect b="b" l="l" r="r" t="t"/>
              <a:pathLst>
                <a:path extrusionOk="0" h="1580" w="1841">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919180" y="1055181"/>
              <a:ext cx="27123" cy="23277"/>
            </a:xfrm>
            <a:custGeom>
              <a:rect b="b" l="l" r="r" t="t"/>
              <a:pathLst>
                <a:path extrusionOk="0" h="1580" w="1841">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1042226" y="1055181"/>
              <a:ext cx="27108" cy="23277"/>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165066" y="1055181"/>
              <a:ext cx="27123" cy="23277"/>
            </a:xfrm>
            <a:custGeom>
              <a:rect b="b" l="l" r="r" t="t"/>
              <a:pathLst>
                <a:path extrusionOk="0" h="1580" w="1841">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287905" y="1055181"/>
              <a:ext cx="27123" cy="23277"/>
            </a:xfrm>
            <a:custGeom>
              <a:rect b="b" l="l" r="r" t="t"/>
              <a:pathLst>
                <a:path extrusionOk="0" h="1580" w="1841">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1410745" y="1055181"/>
              <a:ext cx="27123" cy="23277"/>
            </a:xfrm>
            <a:custGeom>
              <a:rect b="b" l="l" r="r" t="t"/>
              <a:pathLst>
                <a:path extrusionOk="0" h="1580" w="1841">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1533599" y="1055181"/>
              <a:ext cx="27314" cy="23277"/>
            </a:xfrm>
            <a:custGeom>
              <a:rect b="b" l="l" r="r" t="t"/>
              <a:pathLst>
                <a:path extrusionOk="0" h="1580" w="1854">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656630" y="1055181"/>
              <a:ext cx="27123" cy="23277"/>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304776" y="1178403"/>
              <a:ext cx="27108" cy="23174"/>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27616" y="1178403"/>
              <a:ext cx="27123" cy="23174"/>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550455" y="1178403"/>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673501" y="1178403"/>
              <a:ext cx="27108" cy="23248"/>
            </a:xfrm>
            <a:custGeom>
              <a:rect b="b" l="l" r="r" t="t"/>
              <a:pathLst>
                <a:path extrusionOk="0" h="1578" w="184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796341" y="1178403"/>
              <a:ext cx="27123" cy="23174"/>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919180" y="1178403"/>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1042226" y="1178403"/>
              <a:ext cx="27108" cy="23174"/>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165066" y="1178403"/>
              <a:ext cx="27123" cy="23174"/>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287905" y="1178403"/>
              <a:ext cx="27123" cy="23174"/>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410745" y="1178403"/>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533644" y="1178403"/>
              <a:ext cx="27270" cy="23174"/>
            </a:xfrm>
            <a:custGeom>
              <a:rect b="b" l="l" r="r" t="t"/>
              <a:pathLst>
                <a:path extrusionOk="0" h="1573" w="1851">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1656630" y="1178403"/>
              <a:ext cx="27123" cy="23248"/>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304776" y="1301626"/>
              <a:ext cx="27108" cy="23189"/>
            </a:xfrm>
            <a:custGeom>
              <a:rect b="b" l="l" r="r" t="t"/>
              <a:pathLst>
                <a:path extrusionOk="0" h="1574" w="184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427616" y="1301626"/>
              <a:ext cx="27123" cy="23189"/>
            </a:xfrm>
            <a:custGeom>
              <a:rect b="b" l="l" r="r" t="t"/>
              <a:pathLst>
                <a:path extrusionOk="0" h="1574" w="1841">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550455" y="1301626"/>
              <a:ext cx="27314" cy="23189"/>
            </a:xfrm>
            <a:custGeom>
              <a:rect b="b" l="l" r="r" t="t"/>
              <a:pathLst>
                <a:path extrusionOk="0" h="1574" w="1854">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673545" y="1301626"/>
              <a:ext cx="27064" cy="23189"/>
            </a:xfrm>
            <a:custGeom>
              <a:rect b="b" l="l" r="r" t="t"/>
              <a:pathLst>
                <a:path extrusionOk="0" h="1574" w="1837">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96341" y="1301626"/>
              <a:ext cx="27123" cy="23189"/>
            </a:xfrm>
            <a:custGeom>
              <a:rect b="b" l="l" r="r" t="t"/>
              <a:pathLst>
                <a:path extrusionOk="0" h="1574" w="1841">
                  <a:moveTo>
                    <a:pt x="1083" y="1"/>
                  </a:moveTo>
                  <a:cubicBezTo>
                    <a:pt x="1075" y="1"/>
                    <a:pt x="1067" y="1"/>
                    <a:pt x="1059" y="1"/>
                  </a:cubicBezTo>
                  <a:cubicBezTo>
                    <a:pt x="358" y="1"/>
                    <a:pt x="0"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919180" y="1301626"/>
              <a:ext cx="27123" cy="23189"/>
            </a:xfrm>
            <a:custGeom>
              <a:rect b="b" l="l" r="r" t="t"/>
              <a:pathLst>
                <a:path extrusionOk="0" h="1574" w="1841">
                  <a:moveTo>
                    <a:pt x="1083" y="1"/>
                  </a:moveTo>
                  <a:cubicBezTo>
                    <a:pt x="1075" y="1"/>
                    <a:pt x="1067" y="1"/>
                    <a:pt x="1060"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1042226" y="1301626"/>
              <a:ext cx="27108" cy="23189"/>
            </a:xfrm>
            <a:custGeom>
              <a:rect b="b" l="l" r="r" t="t"/>
              <a:pathLst>
                <a:path extrusionOk="0" h="1574" w="1840">
                  <a:moveTo>
                    <a:pt x="1069" y="1"/>
                  </a:moveTo>
                  <a:cubicBezTo>
                    <a:pt x="1061" y="1"/>
                    <a:pt x="1054" y="1"/>
                    <a:pt x="1046" y="1"/>
                  </a:cubicBezTo>
                  <a:cubicBezTo>
                    <a:pt x="344" y="1"/>
                    <a:pt x="0" y="848"/>
                    <a:pt x="490" y="1338"/>
                  </a:cubicBezTo>
                  <a:cubicBezTo>
                    <a:pt x="648" y="1501"/>
                    <a:pt x="846" y="1574"/>
                    <a:pt x="1040" y="1574"/>
                  </a:cubicBezTo>
                  <a:cubicBezTo>
                    <a:pt x="1446"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165066" y="1301626"/>
              <a:ext cx="27123" cy="23189"/>
            </a:xfrm>
            <a:custGeom>
              <a:rect b="b" l="l" r="r" t="t"/>
              <a:pathLst>
                <a:path extrusionOk="0" h="1574" w="1841">
                  <a:moveTo>
                    <a:pt x="1069" y="1"/>
                  </a:moveTo>
                  <a:cubicBezTo>
                    <a:pt x="1062" y="1"/>
                    <a:pt x="1054" y="1"/>
                    <a:pt x="1046" y="1"/>
                  </a:cubicBezTo>
                  <a:cubicBezTo>
                    <a:pt x="345" y="1"/>
                    <a:pt x="0" y="848"/>
                    <a:pt x="490" y="1338"/>
                  </a:cubicBezTo>
                  <a:cubicBezTo>
                    <a:pt x="653" y="1501"/>
                    <a:pt x="852" y="1574"/>
                    <a:pt x="1046" y="1574"/>
                  </a:cubicBezTo>
                  <a:cubicBezTo>
                    <a:pt x="1453" y="1574"/>
                    <a:pt x="1840" y="1257"/>
                    <a:pt x="1840" y="782"/>
                  </a:cubicBezTo>
                  <a:cubicBezTo>
                    <a:pt x="1840" y="353"/>
                    <a:pt x="1496"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287905" y="1301626"/>
              <a:ext cx="27123" cy="23189"/>
            </a:xfrm>
            <a:custGeom>
              <a:rect b="b" l="l" r="r" t="t"/>
              <a:pathLst>
                <a:path extrusionOk="0" h="1574" w="1841">
                  <a:moveTo>
                    <a:pt x="1083" y="1"/>
                  </a:moveTo>
                  <a:cubicBezTo>
                    <a:pt x="1075" y="1"/>
                    <a:pt x="1067" y="1"/>
                    <a:pt x="1059"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410745" y="1301626"/>
              <a:ext cx="27123" cy="23189"/>
            </a:xfrm>
            <a:custGeom>
              <a:rect b="b" l="l" r="r" t="t"/>
              <a:pathLst>
                <a:path extrusionOk="0" h="1574" w="1841">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533599" y="1301641"/>
              <a:ext cx="27314" cy="23174"/>
            </a:xfrm>
            <a:custGeom>
              <a:rect b="b" l="l" r="r" t="t"/>
              <a:pathLst>
                <a:path extrusionOk="0" h="1573" w="1854">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656689" y="1301626"/>
              <a:ext cx="27064" cy="23189"/>
            </a:xfrm>
            <a:custGeom>
              <a:rect b="b" l="l" r="r" t="t"/>
              <a:pathLst>
                <a:path extrusionOk="0" h="1574" w="1837">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04776" y="1424672"/>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427616" y="1424672"/>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550455" y="1424672"/>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673310" y="1424672"/>
              <a:ext cx="27299" cy="23380"/>
            </a:xfrm>
            <a:custGeom>
              <a:rect b="b" l="l" r="r" t="t"/>
              <a:pathLst>
                <a:path extrusionOk="0" h="1587" w="1853">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796341" y="1424672"/>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919180" y="1424672"/>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042226" y="1424672"/>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1165066" y="1424672"/>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1287905" y="1424672"/>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1410745" y="1424672"/>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533599" y="1424672"/>
              <a:ext cx="27314" cy="23380"/>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656630" y="1424672"/>
              <a:ext cx="27123" cy="23380"/>
            </a:xfrm>
            <a:custGeom>
              <a:rect b="b" l="l" r="r" t="t"/>
              <a:pathLst>
                <a:path extrusionOk="0" h="1587" w="1841">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304776" y="1547909"/>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427616" y="1547909"/>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550455" y="1547909"/>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4"/>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3310" y="1547909"/>
              <a:ext cx="27299" cy="23366"/>
            </a:xfrm>
            <a:custGeom>
              <a:rect b="b" l="l" r="r" t="t"/>
              <a:pathLst>
                <a:path extrusionOk="0" h="1586" w="1853">
                  <a:moveTo>
                    <a:pt x="1059" y="0"/>
                  </a:moveTo>
                  <a:cubicBezTo>
                    <a:pt x="357" y="0"/>
                    <a:pt x="0" y="847"/>
                    <a:pt x="503" y="1350"/>
                  </a:cubicBezTo>
                  <a:cubicBezTo>
                    <a:pt x="666" y="1513"/>
                    <a:pt x="865" y="1586"/>
                    <a:pt x="1059" y="1586"/>
                  </a:cubicBezTo>
                  <a:cubicBezTo>
                    <a:pt x="1466" y="1586"/>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796341" y="1547909"/>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919180" y="1547909"/>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4"/>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042226" y="1547909"/>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4"/>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1165066" y="1547909"/>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4"/>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1287905" y="1547909"/>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410745" y="1547909"/>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1533599" y="1547909"/>
              <a:ext cx="27314" cy="23277"/>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1656630" y="1547909"/>
              <a:ext cx="27123" cy="23366"/>
            </a:xfrm>
            <a:custGeom>
              <a:rect b="b" l="l" r="r" t="t"/>
              <a:pathLst>
                <a:path extrusionOk="0" h="1586" w="1841">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304776" y="1671147"/>
              <a:ext cx="27108" cy="23174"/>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427616" y="1671147"/>
              <a:ext cx="27123" cy="23174"/>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550455" y="1671147"/>
              <a:ext cx="27314" cy="23277"/>
            </a:xfrm>
            <a:custGeom>
              <a:rect b="b" l="l" r="r" t="t"/>
              <a:pathLst>
                <a:path extrusionOk="0" h="1580" w="1854">
                  <a:moveTo>
                    <a:pt x="1060" y="0"/>
                  </a:moveTo>
                  <a:cubicBezTo>
                    <a:pt x="358" y="0"/>
                    <a:pt x="1" y="847"/>
                    <a:pt x="504" y="1350"/>
                  </a:cubicBezTo>
                  <a:cubicBezTo>
                    <a:pt x="666" y="1508"/>
                    <a:pt x="864" y="1579"/>
                    <a:pt x="1058" y="1579"/>
                  </a:cubicBezTo>
                  <a:cubicBezTo>
                    <a:pt x="1465" y="1579"/>
                    <a:pt x="1854" y="1265"/>
                    <a:pt x="1854" y="781"/>
                  </a:cubicBezTo>
                  <a:cubicBezTo>
                    <a:pt x="1854"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73310" y="1671147"/>
              <a:ext cx="27299" cy="23277"/>
            </a:xfrm>
            <a:custGeom>
              <a:rect b="b" l="l" r="r" t="t"/>
              <a:pathLst>
                <a:path extrusionOk="0" h="1580" w="1853">
                  <a:moveTo>
                    <a:pt x="1059" y="0"/>
                  </a:moveTo>
                  <a:cubicBezTo>
                    <a:pt x="357" y="0"/>
                    <a:pt x="0" y="847"/>
                    <a:pt x="503" y="1350"/>
                  </a:cubicBezTo>
                  <a:cubicBezTo>
                    <a:pt x="665" y="1508"/>
                    <a:pt x="863" y="1579"/>
                    <a:pt x="1057" y="1579"/>
                  </a:cubicBezTo>
                  <a:cubicBezTo>
                    <a:pt x="1464" y="1579"/>
                    <a:pt x="1853" y="1265"/>
                    <a:pt x="1853" y="781"/>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96341" y="1671147"/>
              <a:ext cx="27123" cy="23174"/>
            </a:xfrm>
            <a:custGeom>
              <a:rect b="b" l="l" r="r" t="t"/>
              <a:pathLst>
                <a:path extrusionOk="0" h="1573" w="1841">
                  <a:moveTo>
                    <a:pt x="1059" y="0"/>
                  </a:moveTo>
                  <a:cubicBezTo>
                    <a:pt x="358" y="0"/>
                    <a:pt x="0" y="847"/>
                    <a:pt x="503"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919180" y="1671147"/>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0" y="1255"/>
                    <a:pt x="1840" y="781"/>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042226" y="1671147"/>
              <a:ext cx="27108" cy="23174"/>
            </a:xfrm>
            <a:custGeom>
              <a:rect b="b" l="l" r="r" t="t"/>
              <a:pathLst>
                <a:path extrusionOk="0" h="1573" w="1840">
                  <a:moveTo>
                    <a:pt x="1046" y="0"/>
                  </a:moveTo>
                  <a:cubicBezTo>
                    <a:pt x="344"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1165066" y="1671147"/>
              <a:ext cx="27123" cy="23174"/>
            </a:xfrm>
            <a:custGeom>
              <a:rect b="b" l="l" r="r" t="t"/>
              <a:pathLst>
                <a:path extrusionOk="0" h="1573" w="1841">
                  <a:moveTo>
                    <a:pt x="1046" y="0"/>
                  </a:moveTo>
                  <a:cubicBezTo>
                    <a:pt x="345"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1287905" y="1671147"/>
              <a:ext cx="27123" cy="23174"/>
            </a:xfrm>
            <a:custGeom>
              <a:rect b="b" l="l" r="r" t="t"/>
              <a:pathLst>
                <a:path extrusionOk="0" h="1573" w="1841">
                  <a:moveTo>
                    <a:pt x="1059" y="0"/>
                  </a:moveTo>
                  <a:cubicBezTo>
                    <a:pt x="358" y="0"/>
                    <a:pt x="1" y="847"/>
                    <a:pt x="504"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410745" y="1671147"/>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1533599" y="1671147"/>
              <a:ext cx="27314" cy="23277"/>
            </a:xfrm>
            <a:custGeom>
              <a:rect b="b" l="l" r="r" t="t"/>
              <a:pathLst>
                <a:path extrusionOk="0" h="1580" w="1854">
                  <a:moveTo>
                    <a:pt x="1059" y="0"/>
                  </a:moveTo>
                  <a:cubicBezTo>
                    <a:pt x="357" y="0"/>
                    <a:pt x="0" y="847"/>
                    <a:pt x="503" y="1350"/>
                  </a:cubicBezTo>
                  <a:cubicBezTo>
                    <a:pt x="665" y="1508"/>
                    <a:pt x="863" y="1579"/>
                    <a:pt x="1057" y="1579"/>
                  </a:cubicBezTo>
                  <a:cubicBezTo>
                    <a:pt x="1464" y="1579"/>
                    <a:pt x="1853" y="1265"/>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1656630" y="1671147"/>
              <a:ext cx="27123" cy="23277"/>
            </a:xfrm>
            <a:custGeom>
              <a:rect b="b" l="l" r="r" t="t"/>
              <a:pathLst>
                <a:path extrusionOk="0" h="1580" w="1841">
                  <a:moveTo>
                    <a:pt x="1059" y="0"/>
                  </a:moveTo>
                  <a:cubicBezTo>
                    <a:pt x="345" y="0"/>
                    <a:pt x="1" y="847"/>
                    <a:pt x="490" y="1350"/>
                  </a:cubicBezTo>
                  <a:cubicBezTo>
                    <a:pt x="653" y="1508"/>
                    <a:pt x="851" y="1579"/>
                    <a:pt x="1044" y="1579"/>
                  </a:cubicBezTo>
                  <a:cubicBezTo>
                    <a:pt x="1452" y="1579"/>
                    <a:pt x="1840" y="126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04776" y="1794369"/>
              <a:ext cx="27108" cy="23174"/>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427616" y="1794369"/>
              <a:ext cx="27123" cy="23174"/>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550455" y="1794369"/>
              <a:ext cx="27314" cy="23174"/>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673354" y="1794369"/>
              <a:ext cx="27255" cy="23174"/>
            </a:xfrm>
            <a:custGeom>
              <a:rect b="b" l="l" r="r" t="t"/>
              <a:pathLst>
                <a:path extrusionOk="0" h="1573" w="185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796341" y="1794369"/>
              <a:ext cx="27123" cy="23174"/>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919180" y="1794369"/>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1042226" y="1794369"/>
              <a:ext cx="27108" cy="23174"/>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1165066" y="1794369"/>
              <a:ext cx="27123" cy="23174"/>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1287905" y="1794369"/>
              <a:ext cx="27123" cy="23174"/>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1410745" y="1794369"/>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1533599" y="1794369"/>
              <a:ext cx="27314" cy="23174"/>
            </a:xfrm>
            <a:custGeom>
              <a:rect b="b" l="l" r="r" t="t"/>
              <a:pathLst>
                <a:path extrusionOk="0" h="1573" w="1854">
                  <a:moveTo>
                    <a:pt x="1059" y="1"/>
                  </a:moveTo>
                  <a:cubicBezTo>
                    <a:pt x="357" y="1"/>
                    <a:pt x="0" y="848"/>
                    <a:pt x="503" y="1337"/>
                  </a:cubicBezTo>
                  <a:cubicBezTo>
                    <a:pt x="666" y="1500"/>
                    <a:pt x="865" y="1573"/>
                    <a:pt x="1059" y="1573"/>
                  </a:cubicBezTo>
                  <a:cubicBezTo>
                    <a:pt x="1466" y="1573"/>
                    <a:pt x="1853" y="1256"/>
                    <a:pt x="1853" y="782"/>
                  </a:cubicBezTo>
                  <a:cubicBezTo>
                    <a:pt x="1853"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1656689" y="1794369"/>
              <a:ext cx="27064" cy="23174"/>
            </a:xfrm>
            <a:custGeom>
              <a:rect b="b" l="l" r="r" t="t"/>
              <a:pathLst>
                <a:path extrusionOk="0" h="1573" w="1837">
                  <a:moveTo>
                    <a:pt x="1039" y="1"/>
                  </a:moveTo>
                  <a:cubicBezTo>
                    <a:pt x="336" y="1"/>
                    <a:pt x="0" y="851"/>
                    <a:pt x="486" y="1337"/>
                  </a:cubicBezTo>
                  <a:cubicBezTo>
                    <a:pt x="649" y="1500"/>
                    <a:pt x="848" y="1573"/>
                    <a:pt x="1043" y="1573"/>
                  </a:cubicBezTo>
                  <a:cubicBezTo>
                    <a:pt x="1449" y="1573"/>
                    <a:pt x="1836" y="1256"/>
                    <a:pt x="1836" y="782"/>
                  </a:cubicBezTo>
                  <a:cubicBezTo>
                    <a:pt x="1836" y="345"/>
                    <a:pt x="1479" y="1"/>
                    <a:pt x="1055" y="1"/>
                  </a:cubicBezTo>
                  <a:cubicBezTo>
                    <a:pt x="1050" y="1"/>
                    <a:pt x="1045" y="1"/>
                    <a:pt x="103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304776" y="1917607"/>
              <a:ext cx="27108" cy="23174"/>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427616" y="1917607"/>
              <a:ext cx="27123" cy="23174"/>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50455" y="1917592"/>
              <a:ext cx="27314" cy="23189"/>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73501" y="1917592"/>
              <a:ext cx="27108" cy="23189"/>
            </a:xfrm>
            <a:custGeom>
              <a:rect b="b" l="l" r="r" t="t"/>
              <a:pathLst>
                <a:path extrusionOk="0" h="1574" w="184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796341" y="1917607"/>
              <a:ext cx="27123" cy="23174"/>
            </a:xfrm>
            <a:custGeom>
              <a:rect b="b" l="l" r="r" t="t"/>
              <a:pathLst>
                <a:path extrusionOk="0" h="1573" w="1841">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919180" y="1917607"/>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042226" y="1917607"/>
              <a:ext cx="27108" cy="23174"/>
            </a:xfrm>
            <a:custGeom>
              <a:rect b="b" l="l" r="r" t="t"/>
              <a:pathLst>
                <a:path extrusionOk="0" h="1573" w="184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165066" y="1917607"/>
              <a:ext cx="27123" cy="23174"/>
            </a:xfrm>
            <a:custGeom>
              <a:rect b="b" l="l" r="r" t="t"/>
              <a:pathLst>
                <a:path extrusionOk="0" h="1573" w="1841">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287905" y="1917607"/>
              <a:ext cx="27123" cy="23174"/>
            </a:xfrm>
            <a:custGeom>
              <a:rect b="b" l="l" r="r" t="t"/>
              <a:pathLst>
                <a:path extrusionOk="0" h="1573" w="1841">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410745" y="1917607"/>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533658" y="1917607"/>
              <a:ext cx="27255" cy="23174"/>
            </a:xfrm>
            <a:custGeom>
              <a:rect b="b" l="l" r="r" t="t"/>
              <a:pathLst>
                <a:path extrusionOk="0" h="1573" w="1850">
                  <a:moveTo>
                    <a:pt x="1052" y="0"/>
                  </a:moveTo>
                  <a:cubicBezTo>
                    <a:pt x="348" y="0"/>
                    <a:pt x="0" y="838"/>
                    <a:pt x="499" y="1337"/>
                  </a:cubicBezTo>
                  <a:cubicBezTo>
                    <a:pt x="658" y="1500"/>
                    <a:pt x="855" y="1573"/>
                    <a:pt x="1049" y="1573"/>
                  </a:cubicBezTo>
                  <a:cubicBezTo>
                    <a:pt x="1456" y="1573"/>
                    <a:pt x="1849" y="1256"/>
                    <a:pt x="1849" y="781"/>
                  </a:cubicBezTo>
                  <a:cubicBezTo>
                    <a:pt x="1849" y="344"/>
                    <a:pt x="1492" y="0"/>
                    <a:pt x="1068" y="0"/>
                  </a:cubicBezTo>
                  <a:cubicBezTo>
                    <a:pt x="1063" y="0"/>
                    <a:pt x="1057" y="0"/>
                    <a:pt x="105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656689" y="1917607"/>
              <a:ext cx="27064" cy="23174"/>
            </a:xfrm>
            <a:custGeom>
              <a:rect b="b" l="l" r="r" t="t"/>
              <a:pathLst>
                <a:path extrusionOk="0" h="1573" w="1837">
                  <a:moveTo>
                    <a:pt x="1039" y="0"/>
                  </a:moveTo>
                  <a:cubicBezTo>
                    <a:pt x="336" y="0"/>
                    <a:pt x="0" y="851"/>
                    <a:pt x="486" y="1337"/>
                  </a:cubicBezTo>
                  <a:cubicBezTo>
                    <a:pt x="649" y="1500"/>
                    <a:pt x="848" y="1573"/>
                    <a:pt x="1043" y="1573"/>
                  </a:cubicBezTo>
                  <a:cubicBezTo>
                    <a:pt x="1449" y="1573"/>
                    <a:pt x="1836" y="1256"/>
                    <a:pt x="1836" y="781"/>
                  </a:cubicBezTo>
                  <a:cubicBezTo>
                    <a:pt x="1836" y="344"/>
                    <a:pt x="1479" y="0"/>
                    <a:pt x="1055" y="0"/>
                  </a:cubicBezTo>
                  <a:cubicBezTo>
                    <a:pt x="1050" y="0"/>
                    <a:pt x="1045" y="0"/>
                    <a:pt x="103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304776" y="2040638"/>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27616" y="2040638"/>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550455" y="2040638"/>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673310" y="2040638"/>
              <a:ext cx="27299" cy="23380"/>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796341" y="2040638"/>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919180" y="2040638"/>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1042226" y="2040638"/>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1165066" y="2040638"/>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287905" y="2040638"/>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410745" y="2040638"/>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1533599" y="2040638"/>
              <a:ext cx="27314" cy="23380"/>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656630" y="2040638"/>
              <a:ext cx="27123" cy="23380"/>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304776" y="2163875"/>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427616" y="2163875"/>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550455" y="2163875"/>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673310" y="2163875"/>
              <a:ext cx="27299" cy="23277"/>
            </a:xfrm>
            <a:custGeom>
              <a:rect b="b" l="l" r="r" t="t"/>
              <a:pathLst>
                <a:path extrusionOk="0" h="1580" w="1853">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796341" y="2163875"/>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919180" y="2163875"/>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1042226" y="2163875"/>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165066" y="2163875"/>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287905" y="2163875"/>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410745" y="2163875"/>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5"/>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533599" y="2163875"/>
              <a:ext cx="27314" cy="23277"/>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656630" y="2163875"/>
              <a:ext cx="27123" cy="23277"/>
            </a:xfrm>
            <a:custGeom>
              <a:rect b="b" l="l" r="r" t="t"/>
              <a:pathLst>
                <a:path extrusionOk="0" h="1580" w="1841">
                  <a:moveTo>
                    <a:pt x="1059" y="0"/>
                  </a:moveTo>
                  <a:cubicBezTo>
                    <a:pt x="345" y="0"/>
                    <a:pt x="1" y="847"/>
                    <a:pt x="490" y="1350"/>
                  </a:cubicBezTo>
                  <a:cubicBezTo>
                    <a:pt x="653" y="1509"/>
                    <a:pt x="852" y="1580"/>
                    <a:pt x="1046"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304776" y="2287112"/>
              <a:ext cx="27108" cy="23174"/>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27616" y="2287112"/>
              <a:ext cx="27123" cy="23174"/>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50455" y="2287112"/>
              <a:ext cx="27314" cy="23233"/>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673310" y="2287112"/>
              <a:ext cx="27299" cy="23233"/>
            </a:xfrm>
            <a:custGeom>
              <a:rect b="b" l="l" r="r" t="t"/>
              <a:pathLst>
                <a:path extrusionOk="0" h="1577" w="1853">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796341" y="2287112"/>
              <a:ext cx="27123" cy="23174"/>
            </a:xfrm>
            <a:custGeom>
              <a:rect b="b" l="l" r="r" t="t"/>
              <a:pathLst>
                <a:path extrusionOk="0" h="1573" w="1841">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919180" y="2287112"/>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1042226" y="2287112"/>
              <a:ext cx="27108" cy="23174"/>
            </a:xfrm>
            <a:custGeom>
              <a:rect b="b" l="l" r="r" t="t"/>
              <a:pathLst>
                <a:path extrusionOk="0" h="1573" w="184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165066" y="2287112"/>
              <a:ext cx="27123" cy="23174"/>
            </a:xfrm>
            <a:custGeom>
              <a:rect b="b" l="l" r="r" t="t"/>
              <a:pathLst>
                <a:path extrusionOk="0" h="1573" w="1841">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287905" y="2287112"/>
              <a:ext cx="27123" cy="23174"/>
            </a:xfrm>
            <a:custGeom>
              <a:rect b="b" l="l" r="r" t="t"/>
              <a:pathLst>
                <a:path extrusionOk="0" h="1573" w="1841">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410745" y="2287112"/>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533599" y="2287112"/>
              <a:ext cx="27314" cy="23233"/>
            </a:xfrm>
            <a:custGeom>
              <a:rect b="b" l="l" r="r" t="t"/>
              <a:pathLst>
                <a:path extrusionOk="0" h="1577" w="1854">
                  <a:moveTo>
                    <a:pt x="1059" y="0"/>
                  </a:moveTo>
                  <a:cubicBezTo>
                    <a:pt x="357" y="0"/>
                    <a:pt x="0" y="847"/>
                    <a:pt x="503" y="1350"/>
                  </a:cubicBezTo>
                  <a:cubicBezTo>
                    <a:pt x="664" y="1506"/>
                    <a:pt x="859" y="1576"/>
                    <a:pt x="1051" y="1576"/>
                  </a:cubicBezTo>
                  <a:cubicBezTo>
                    <a:pt x="1461"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656630" y="2287112"/>
              <a:ext cx="27123" cy="23233"/>
            </a:xfrm>
            <a:custGeom>
              <a:rect b="b" l="l" r="r" t="t"/>
              <a:pathLst>
                <a:path extrusionOk="0" h="1577" w="1841">
                  <a:moveTo>
                    <a:pt x="1059" y="0"/>
                  </a:moveTo>
                  <a:cubicBezTo>
                    <a:pt x="345" y="0"/>
                    <a:pt x="1" y="847"/>
                    <a:pt x="490" y="1350"/>
                  </a:cubicBezTo>
                  <a:cubicBezTo>
                    <a:pt x="651" y="1506"/>
                    <a:pt x="847" y="1576"/>
                    <a:pt x="1039" y="1576"/>
                  </a:cubicBezTo>
                  <a:cubicBezTo>
                    <a:pt x="1448" y="1576"/>
                    <a:pt x="1840" y="1258"/>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304776" y="2410335"/>
              <a:ext cx="27108" cy="23248"/>
            </a:xfrm>
            <a:custGeom>
              <a:rect b="b" l="l" r="r" t="t"/>
              <a:pathLst>
                <a:path extrusionOk="0" h="1578" w="184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27616" y="2410335"/>
              <a:ext cx="27255" cy="23248"/>
            </a:xfrm>
            <a:custGeom>
              <a:rect b="b" l="l" r="r" t="t"/>
              <a:pathLst>
                <a:path extrusionOk="0" h="1578" w="185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550455" y="2410335"/>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673501" y="2410335"/>
              <a:ext cx="27108" cy="23248"/>
            </a:xfrm>
            <a:custGeom>
              <a:rect b="b" l="l" r="r" t="t"/>
              <a:pathLst>
                <a:path extrusionOk="0" h="1578" w="184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796341" y="2410335"/>
              <a:ext cx="27123" cy="23174"/>
            </a:xfrm>
            <a:custGeom>
              <a:rect b="b" l="l" r="r" t="t"/>
              <a:pathLst>
                <a:path extrusionOk="0" h="1573" w="1841">
                  <a:moveTo>
                    <a:pt x="1083" y="0"/>
                  </a:moveTo>
                  <a:cubicBezTo>
                    <a:pt x="1075" y="0"/>
                    <a:pt x="1067" y="0"/>
                    <a:pt x="1059" y="1"/>
                  </a:cubicBezTo>
                  <a:cubicBezTo>
                    <a:pt x="358" y="1"/>
                    <a:pt x="0" y="848"/>
                    <a:pt x="503" y="1337"/>
                  </a:cubicBezTo>
                  <a:cubicBezTo>
                    <a:pt x="662" y="1500"/>
                    <a:pt x="858" y="1573"/>
                    <a:pt x="1051" y="1573"/>
                  </a:cubicBezTo>
                  <a:cubicBezTo>
                    <a:pt x="1453" y="1573"/>
                    <a:pt x="1840" y="1256"/>
                    <a:pt x="1840" y="782"/>
                  </a:cubicBezTo>
                  <a:cubicBezTo>
                    <a:pt x="1840" y="353"/>
                    <a:pt x="1508"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919180" y="2410335"/>
              <a:ext cx="27123" cy="23174"/>
            </a:xfrm>
            <a:custGeom>
              <a:rect b="b" l="l" r="r" t="t"/>
              <a:pathLst>
                <a:path extrusionOk="0" h="1573" w="1841">
                  <a:moveTo>
                    <a:pt x="1083" y="0"/>
                  </a:moveTo>
                  <a:cubicBezTo>
                    <a:pt x="1075" y="0"/>
                    <a:pt x="1067" y="0"/>
                    <a:pt x="1060"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1042226" y="2410335"/>
              <a:ext cx="27108" cy="23174"/>
            </a:xfrm>
            <a:custGeom>
              <a:rect b="b" l="l" r="r" t="t"/>
              <a:pathLst>
                <a:path extrusionOk="0" h="1573" w="1840">
                  <a:moveTo>
                    <a:pt x="1069" y="0"/>
                  </a:moveTo>
                  <a:cubicBezTo>
                    <a:pt x="1061" y="0"/>
                    <a:pt x="1054" y="0"/>
                    <a:pt x="1046" y="1"/>
                  </a:cubicBezTo>
                  <a:cubicBezTo>
                    <a:pt x="344" y="1"/>
                    <a:pt x="0" y="848"/>
                    <a:pt x="490" y="1337"/>
                  </a:cubicBezTo>
                  <a:cubicBezTo>
                    <a:pt x="648" y="1500"/>
                    <a:pt x="846" y="1573"/>
                    <a:pt x="1040" y="1573"/>
                  </a:cubicBezTo>
                  <a:cubicBezTo>
                    <a:pt x="1446" y="1573"/>
                    <a:pt x="1840" y="1256"/>
                    <a:pt x="1840" y="782"/>
                  </a:cubicBezTo>
                  <a:cubicBezTo>
                    <a:pt x="1840" y="353"/>
                    <a:pt x="1495" y="0"/>
                    <a:pt x="106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1165066" y="2410335"/>
              <a:ext cx="27123" cy="23174"/>
            </a:xfrm>
            <a:custGeom>
              <a:rect b="b" l="l" r="r" t="t"/>
              <a:pathLst>
                <a:path extrusionOk="0" h="1573" w="1841">
                  <a:moveTo>
                    <a:pt x="1069" y="0"/>
                  </a:moveTo>
                  <a:cubicBezTo>
                    <a:pt x="1062" y="0"/>
                    <a:pt x="1054" y="0"/>
                    <a:pt x="1046" y="1"/>
                  </a:cubicBezTo>
                  <a:cubicBezTo>
                    <a:pt x="345" y="1"/>
                    <a:pt x="0" y="848"/>
                    <a:pt x="490" y="1337"/>
                  </a:cubicBezTo>
                  <a:cubicBezTo>
                    <a:pt x="653" y="1500"/>
                    <a:pt x="852" y="1573"/>
                    <a:pt x="1046" y="1573"/>
                  </a:cubicBezTo>
                  <a:cubicBezTo>
                    <a:pt x="1453" y="1573"/>
                    <a:pt x="1840" y="1256"/>
                    <a:pt x="1840" y="782"/>
                  </a:cubicBezTo>
                  <a:cubicBezTo>
                    <a:pt x="1840" y="353"/>
                    <a:pt x="1496" y="0"/>
                    <a:pt x="106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287905" y="2410335"/>
              <a:ext cx="27123" cy="23174"/>
            </a:xfrm>
            <a:custGeom>
              <a:rect b="b" l="l" r="r" t="t"/>
              <a:pathLst>
                <a:path extrusionOk="0" h="1573" w="1841">
                  <a:moveTo>
                    <a:pt x="1083" y="0"/>
                  </a:moveTo>
                  <a:cubicBezTo>
                    <a:pt x="1075" y="0"/>
                    <a:pt x="1067" y="0"/>
                    <a:pt x="1059"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1410745" y="2410335"/>
              <a:ext cx="27123" cy="23174"/>
            </a:xfrm>
            <a:custGeom>
              <a:rect b="b" l="l" r="r" t="t"/>
              <a:pathLst>
                <a:path extrusionOk="0" h="1573" w="1841">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1533599" y="2410335"/>
              <a:ext cx="27314" cy="23248"/>
            </a:xfrm>
            <a:custGeom>
              <a:rect b="b" l="l" r="r" t="t"/>
              <a:pathLst>
                <a:path extrusionOk="0" h="1578" w="1854">
                  <a:moveTo>
                    <a:pt x="1072" y="1"/>
                  </a:moveTo>
                  <a:cubicBezTo>
                    <a:pt x="357" y="1"/>
                    <a:pt x="0" y="848"/>
                    <a:pt x="503" y="1351"/>
                  </a:cubicBezTo>
                  <a:cubicBezTo>
                    <a:pt x="664" y="1507"/>
                    <a:pt x="859" y="1577"/>
                    <a:pt x="1051" y="1577"/>
                  </a:cubicBezTo>
                  <a:cubicBezTo>
                    <a:pt x="1461" y="1577"/>
                    <a:pt x="1853" y="1259"/>
                    <a:pt x="1853" y="782"/>
                  </a:cubicBezTo>
                  <a:cubicBezTo>
                    <a:pt x="1840" y="358"/>
                    <a:pt x="1496" y="1"/>
                    <a:pt x="10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1656630" y="2410335"/>
              <a:ext cx="27123" cy="23248"/>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04776" y="2533381"/>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427616" y="2533381"/>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550455" y="2533381"/>
              <a:ext cx="27314" cy="23366"/>
            </a:xfrm>
            <a:custGeom>
              <a:rect b="b" l="l" r="r" t="t"/>
              <a:pathLst>
                <a:path extrusionOk="0" h="1586" w="1854">
                  <a:moveTo>
                    <a:pt x="1060" y="0"/>
                  </a:moveTo>
                  <a:cubicBezTo>
                    <a:pt x="358" y="0"/>
                    <a:pt x="1" y="860"/>
                    <a:pt x="504" y="1350"/>
                  </a:cubicBezTo>
                  <a:cubicBezTo>
                    <a:pt x="667" y="1513"/>
                    <a:pt x="865" y="1586"/>
                    <a:pt x="1060" y="1586"/>
                  </a:cubicBezTo>
                  <a:cubicBezTo>
                    <a:pt x="1466" y="1586"/>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673310" y="2533381"/>
              <a:ext cx="27299" cy="23366"/>
            </a:xfrm>
            <a:custGeom>
              <a:rect b="b" l="l" r="r" t="t"/>
              <a:pathLst>
                <a:path extrusionOk="0" h="1586" w="1853">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796341" y="2533381"/>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919180" y="2533381"/>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042226" y="2533381"/>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165066" y="2533381"/>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1287905" y="2533381"/>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410745" y="2533381"/>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533599" y="2533381"/>
              <a:ext cx="27314" cy="23366"/>
            </a:xfrm>
            <a:custGeom>
              <a:rect b="b" l="l" r="r" t="t"/>
              <a:pathLst>
                <a:path extrusionOk="0" h="1586" w="1854">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1656630" y="2533381"/>
              <a:ext cx="27123" cy="23366"/>
            </a:xfrm>
            <a:custGeom>
              <a:rect b="b" l="l" r="r" t="t"/>
              <a:pathLst>
                <a:path extrusionOk="0" h="1586" w="1841">
                  <a:moveTo>
                    <a:pt x="1059" y="0"/>
                  </a:moveTo>
                  <a:cubicBezTo>
                    <a:pt x="345" y="0"/>
                    <a:pt x="1" y="860"/>
                    <a:pt x="490" y="1350"/>
                  </a:cubicBezTo>
                  <a:cubicBezTo>
                    <a:pt x="653" y="1513"/>
                    <a:pt x="852" y="1586"/>
                    <a:pt x="1047" y="1586"/>
                  </a:cubicBezTo>
                  <a:cubicBezTo>
                    <a:pt x="1453" y="1586"/>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304776" y="2656604"/>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427616" y="2656604"/>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550455" y="2656604"/>
              <a:ext cx="27314" cy="23292"/>
            </a:xfrm>
            <a:custGeom>
              <a:rect b="b" l="l" r="r" t="t"/>
              <a:pathLst>
                <a:path extrusionOk="0" h="1581" w="1854">
                  <a:moveTo>
                    <a:pt x="1060" y="1"/>
                  </a:moveTo>
                  <a:cubicBezTo>
                    <a:pt x="358" y="1"/>
                    <a:pt x="1" y="848"/>
                    <a:pt x="504" y="1351"/>
                  </a:cubicBezTo>
                  <a:cubicBezTo>
                    <a:pt x="666" y="1509"/>
                    <a:pt x="865" y="1580"/>
                    <a:pt x="1060" y="1580"/>
                  </a:cubicBezTo>
                  <a:cubicBezTo>
                    <a:pt x="1466" y="1580"/>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673310" y="2656604"/>
              <a:ext cx="27299" cy="23380"/>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796341" y="2656604"/>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919180" y="2656604"/>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1042226" y="2656604"/>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1165066" y="2656604"/>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1287905" y="2656604"/>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1410745" y="2656604"/>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1533599" y="2656604"/>
              <a:ext cx="27314" cy="23292"/>
            </a:xfrm>
            <a:custGeom>
              <a:rect b="b" l="l" r="r" t="t"/>
              <a:pathLst>
                <a:path extrusionOk="0" h="1581" w="1854">
                  <a:moveTo>
                    <a:pt x="1059" y="1"/>
                  </a:moveTo>
                  <a:cubicBezTo>
                    <a:pt x="357" y="1"/>
                    <a:pt x="0" y="848"/>
                    <a:pt x="503" y="1351"/>
                  </a:cubicBezTo>
                  <a:cubicBezTo>
                    <a:pt x="666" y="1509"/>
                    <a:pt x="865" y="1580"/>
                    <a:pt x="1059" y="1580"/>
                  </a:cubicBezTo>
                  <a:cubicBezTo>
                    <a:pt x="1465" y="1580"/>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1656630" y="2656604"/>
              <a:ext cx="27123" cy="23380"/>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304776" y="2779841"/>
              <a:ext cx="27108" cy="23174"/>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27616" y="2779841"/>
              <a:ext cx="27123" cy="23174"/>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550455" y="2779841"/>
              <a:ext cx="27314" cy="23277"/>
            </a:xfrm>
            <a:custGeom>
              <a:rect b="b" l="l" r="r" t="t"/>
              <a:pathLst>
                <a:path extrusionOk="0" h="1580" w="1854">
                  <a:moveTo>
                    <a:pt x="1060" y="0"/>
                  </a:moveTo>
                  <a:cubicBezTo>
                    <a:pt x="358" y="0"/>
                    <a:pt x="1" y="847"/>
                    <a:pt x="504" y="1350"/>
                  </a:cubicBezTo>
                  <a:cubicBezTo>
                    <a:pt x="666" y="1508"/>
                    <a:pt x="864" y="1580"/>
                    <a:pt x="1058" y="1580"/>
                  </a:cubicBezTo>
                  <a:cubicBezTo>
                    <a:pt x="1465" y="1580"/>
                    <a:pt x="1854" y="1265"/>
                    <a:pt x="1854" y="781"/>
                  </a:cubicBezTo>
                  <a:cubicBezTo>
                    <a:pt x="1854" y="345"/>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673310" y="2779841"/>
              <a:ext cx="27299" cy="23277"/>
            </a:xfrm>
            <a:custGeom>
              <a:rect b="b" l="l" r="r" t="t"/>
              <a:pathLst>
                <a:path extrusionOk="0" h="1580" w="1853">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796341" y="2779841"/>
              <a:ext cx="27123" cy="23174"/>
            </a:xfrm>
            <a:custGeom>
              <a:rect b="b" l="l" r="r" t="t"/>
              <a:pathLst>
                <a:path extrusionOk="0" h="1573" w="1841">
                  <a:moveTo>
                    <a:pt x="1059" y="0"/>
                  </a:moveTo>
                  <a:cubicBezTo>
                    <a:pt x="358" y="0"/>
                    <a:pt x="0" y="847"/>
                    <a:pt x="503"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919180" y="2779841"/>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0" y="1256"/>
                    <a:pt x="1840" y="781"/>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1042226" y="2779841"/>
              <a:ext cx="27108" cy="23174"/>
            </a:xfrm>
            <a:custGeom>
              <a:rect b="b" l="l" r="r" t="t"/>
              <a:pathLst>
                <a:path extrusionOk="0" h="1573" w="1840">
                  <a:moveTo>
                    <a:pt x="1046" y="0"/>
                  </a:moveTo>
                  <a:cubicBezTo>
                    <a:pt x="344"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1165066" y="2779841"/>
              <a:ext cx="27123" cy="23174"/>
            </a:xfrm>
            <a:custGeom>
              <a:rect b="b" l="l" r="r" t="t"/>
              <a:pathLst>
                <a:path extrusionOk="0" h="1573" w="1841">
                  <a:moveTo>
                    <a:pt x="1046" y="0"/>
                  </a:moveTo>
                  <a:cubicBezTo>
                    <a:pt x="345"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1287905" y="2779841"/>
              <a:ext cx="27123" cy="23174"/>
            </a:xfrm>
            <a:custGeom>
              <a:rect b="b" l="l" r="r" t="t"/>
              <a:pathLst>
                <a:path extrusionOk="0" h="1573" w="1841">
                  <a:moveTo>
                    <a:pt x="1059" y="0"/>
                  </a:moveTo>
                  <a:cubicBezTo>
                    <a:pt x="358" y="0"/>
                    <a:pt x="1" y="847"/>
                    <a:pt x="504"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1410745" y="2779841"/>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1533599" y="2779841"/>
              <a:ext cx="27314" cy="23277"/>
            </a:xfrm>
            <a:custGeom>
              <a:rect b="b" l="l" r="r" t="t"/>
              <a:pathLst>
                <a:path extrusionOk="0" h="1580" w="1854">
                  <a:moveTo>
                    <a:pt x="1059" y="0"/>
                  </a:moveTo>
                  <a:cubicBezTo>
                    <a:pt x="357" y="0"/>
                    <a:pt x="0" y="847"/>
                    <a:pt x="503" y="1350"/>
                  </a:cubicBezTo>
                  <a:cubicBezTo>
                    <a:pt x="665" y="1508"/>
                    <a:pt x="863" y="1580"/>
                    <a:pt x="1057" y="1580"/>
                  </a:cubicBezTo>
                  <a:cubicBezTo>
                    <a:pt x="1464" y="1580"/>
                    <a:pt x="1853" y="1265"/>
                    <a:pt x="1853" y="781"/>
                  </a:cubicBezTo>
                  <a:cubicBezTo>
                    <a:pt x="1853" y="345"/>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1656630" y="2779841"/>
              <a:ext cx="27123" cy="23277"/>
            </a:xfrm>
            <a:custGeom>
              <a:rect b="b" l="l" r="r" t="t"/>
              <a:pathLst>
                <a:path extrusionOk="0" h="1580" w="1841">
                  <a:moveTo>
                    <a:pt x="1059" y="0"/>
                  </a:moveTo>
                  <a:cubicBezTo>
                    <a:pt x="345" y="0"/>
                    <a:pt x="1" y="847"/>
                    <a:pt x="490" y="1350"/>
                  </a:cubicBezTo>
                  <a:cubicBezTo>
                    <a:pt x="653" y="1508"/>
                    <a:pt x="851" y="1580"/>
                    <a:pt x="1044" y="1580"/>
                  </a:cubicBezTo>
                  <a:cubicBezTo>
                    <a:pt x="1452" y="1580"/>
                    <a:pt x="1840" y="1265"/>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3"/>
          <p:cNvSpPr txBox="1"/>
          <p:nvPr>
            <p:ph idx="1" type="body"/>
          </p:nvPr>
        </p:nvSpPr>
        <p:spPr>
          <a:xfrm>
            <a:off x="2454625" y="978450"/>
            <a:ext cx="6314400" cy="38976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164" name="Shape 1164"/>
        <p:cNvGrpSpPr/>
        <p:nvPr/>
      </p:nvGrpSpPr>
      <p:grpSpPr>
        <a:xfrm>
          <a:off x="0" y="0"/>
          <a:ext cx="0" cy="0"/>
          <a:chOff x="0" y="0"/>
          <a:chExt cx="0" cy="0"/>
        </a:xfrm>
      </p:grpSpPr>
      <p:sp>
        <p:nvSpPr>
          <p:cNvPr id="1165" name="Google Shape;1165;p21"/>
          <p:cNvSpPr txBox="1"/>
          <p:nvPr>
            <p:ph type="ctrTitle"/>
          </p:nvPr>
        </p:nvSpPr>
        <p:spPr>
          <a:xfrm flipH="1">
            <a:off x="4625100" y="536150"/>
            <a:ext cx="3798900" cy="121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1166" name="Google Shape;1166;p21"/>
          <p:cNvSpPr txBox="1"/>
          <p:nvPr>
            <p:ph idx="1" type="subTitle"/>
          </p:nvPr>
        </p:nvSpPr>
        <p:spPr>
          <a:xfrm flipH="1">
            <a:off x="4421926" y="2374275"/>
            <a:ext cx="4205400" cy="121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167" name="Google Shape;1167;p21"/>
          <p:cNvSpPr txBox="1"/>
          <p:nvPr/>
        </p:nvSpPr>
        <p:spPr>
          <a:xfrm>
            <a:off x="4862825" y="3787200"/>
            <a:ext cx="3323700" cy="6705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100">
                <a:solidFill>
                  <a:schemeClr val="dk1"/>
                </a:solidFill>
                <a:latin typeface="Overpass"/>
                <a:ea typeface="Overpass"/>
                <a:cs typeface="Overpass"/>
                <a:sym typeface="Overpass"/>
              </a:rPr>
              <a:t>CREDITS: This presentation template was created by </a:t>
            </a:r>
            <a:r>
              <a:rPr lang="en" sz="1100">
                <a:solidFill>
                  <a:schemeClr val="dk1"/>
                </a:solidFill>
                <a:uFill>
                  <a:noFill/>
                </a:uFill>
                <a:latin typeface="Overpass"/>
                <a:ea typeface="Overpass"/>
                <a:cs typeface="Overpass"/>
                <a:sym typeface="Overpass"/>
                <a:hlinkClick r:id="rId2">
                  <a:extLst>
                    <a:ext uri="{A12FA001-AC4F-418D-AE19-62706E023703}">
                      <ahyp:hlinkClr val="tx"/>
                    </a:ext>
                  </a:extLst>
                </a:hlinkClick>
              </a:rPr>
              <a:t>Slidesgo</a:t>
            </a:r>
            <a:r>
              <a:rPr lang="en" sz="1100">
                <a:solidFill>
                  <a:schemeClr val="dk1"/>
                </a:solidFill>
                <a:latin typeface="Overpass"/>
                <a:ea typeface="Overpass"/>
                <a:cs typeface="Overpass"/>
                <a:sym typeface="Overpass"/>
              </a:rPr>
              <a:t>, including icons by </a:t>
            </a:r>
            <a:r>
              <a:rPr lang="en" sz="1100">
                <a:solidFill>
                  <a:schemeClr val="dk1"/>
                </a:solidFill>
                <a:uFill>
                  <a:noFill/>
                </a:uFill>
                <a:latin typeface="Overpass"/>
                <a:ea typeface="Overpass"/>
                <a:cs typeface="Overpass"/>
                <a:sym typeface="Overpass"/>
                <a:hlinkClick r:id="rId3">
                  <a:extLst>
                    <a:ext uri="{A12FA001-AC4F-418D-AE19-62706E023703}">
                      <ahyp:hlinkClr val="tx"/>
                    </a:ext>
                  </a:extLst>
                </a:hlinkClick>
              </a:rPr>
              <a:t>Flaticon</a:t>
            </a:r>
            <a:r>
              <a:rPr lang="en" sz="1100">
                <a:solidFill>
                  <a:schemeClr val="dk1"/>
                </a:solidFill>
                <a:latin typeface="Overpass"/>
                <a:ea typeface="Overpass"/>
                <a:cs typeface="Overpass"/>
                <a:sym typeface="Overpass"/>
              </a:rPr>
              <a:t>, and infographics &amp; images by </a:t>
            </a:r>
            <a:r>
              <a:rPr lang="en" sz="1100">
                <a:solidFill>
                  <a:schemeClr val="dk1"/>
                </a:solidFill>
                <a:uFill>
                  <a:noFill/>
                </a:uFill>
                <a:latin typeface="Overpass"/>
                <a:ea typeface="Overpass"/>
                <a:cs typeface="Overpass"/>
                <a:sym typeface="Overpass"/>
                <a:hlinkClick r:id="rId4">
                  <a:extLst>
                    <a:ext uri="{A12FA001-AC4F-418D-AE19-62706E023703}">
                      <ahyp:hlinkClr val="tx"/>
                    </a:ext>
                  </a:extLst>
                </a:hlinkClick>
              </a:rPr>
              <a:t>Freepik</a:t>
            </a:r>
            <a:r>
              <a:rPr lang="en" sz="1100">
                <a:solidFill>
                  <a:schemeClr val="dk1"/>
                </a:solidFill>
                <a:latin typeface="Overpass"/>
                <a:ea typeface="Overpass"/>
                <a:cs typeface="Overpass"/>
                <a:sym typeface="Overpass"/>
              </a:rPr>
              <a:t>. </a:t>
            </a:r>
            <a:endParaRPr sz="1100">
              <a:solidFill>
                <a:schemeClr val="dk1"/>
              </a:solidFill>
              <a:latin typeface="Overpass"/>
              <a:ea typeface="Overpass"/>
              <a:cs typeface="Overpass"/>
              <a:sym typeface="Overpas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5" name="Shape 195"/>
        <p:cNvGrpSpPr/>
        <p:nvPr/>
      </p:nvGrpSpPr>
      <p:grpSpPr>
        <a:xfrm>
          <a:off x="0" y="0"/>
          <a:ext cx="0" cy="0"/>
          <a:chOff x="0" y="0"/>
          <a:chExt cx="0" cy="0"/>
        </a:xfrm>
      </p:grpSpPr>
      <p:sp>
        <p:nvSpPr>
          <p:cNvPr id="196" name="Google Shape;196;p4"/>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
        <p:nvSpPr>
          <p:cNvPr id="197" name="Google Shape;197;p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98" name="Google Shape;198;p4"/>
          <p:cNvGrpSpPr/>
          <p:nvPr/>
        </p:nvGrpSpPr>
        <p:grpSpPr>
          <a:xfrm>
            <a:off x="51241" y="106707"/>
            <a:ext cx="205952" cy="1766254"/>
            <a:chOff x="51241" y="106707"/>
            <a:chExt cx="205952" cy="1766254"/>
          </a:xfrm>
        </p:grpSpPr>
        <p:sp>
          <p:nvSpPr>
            <p:cNvPr id="199" name="Google Shape;199;p4"/>
            <p:cNvSpPr/>
            <p:nvPr/>
          </p:nvSpPr>
          <p:spPr>
            <a:xfrm rot="5400000">
              <a:off x="221760" y="109410"/>
              <a:ext cx="38136" cy="32730"/>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rot="5400000">
              <a:off x="221625" y="282270"/>
              <a:ext cx="38406" cy="32730"/>
            </a:xfrm>
            <a:custGeom>
              <a:rect b="b" l="l" r="r" t="t"/>
              <a:pathLst>
                <a:path extrusionOk="0" h="1580" w="1854">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rot="5400000">
              <a:off x="221770" y="455139"/>
              <a:ext cx="38116" cy="32730"/>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rot="5400000">
              <a:off x="221760" y="627874"/>
              <a:ext cx="38136" cy="32730"/>
            </a:xfrm>
            <a:custGeom>
              <a:rect b="b" l="l" r="r" t="t"/>
              <a:pathLst>
                <a:path extrusionOk="0" h="1580" w="1841">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rot="5400000">
              <a:off x="221760" y="800599"/>
              <a:ext cx="38136" cy="32730"/>
            </a:xfrm>
            <a:custGeom>
              <a:rect b="b" l="l" r="r" t="t"/>
              <a:pathLst>
                <a:path extrusionOk="0" h="1580" w="1841">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rot="5400000">
              <a:off x="221770" y="973604"/>
              <a:ext cx="38116" cy="32730"/>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rot="5400000">
              <a:off x="221760" y="1146339"/>
              <a:ext cx="38136" cy="32730"/>
            </a:xfrm>
            <a:custGeom>
              <a:rect b="b" l="l" r="r" t="t"/>
              <a:pathLst>
                <a:path extrusionOk="0" h="1580" w="1841">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rot="5400000">
              <a:off x="221760" y="1319063"/>
              <a:ext cx="38136" cy="32730"/>
            </a:xfrm>
            <a:custGeom>
              <a:rect b="b" l="l" r="r" t="t"/>
              <a:pathLst>
                <a:path extrusionOk="0" h="1580" w="1841">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rot="5400000">
              <a:off x="221760" y="1491788"/>
              <a:ext cx="38136" cy="32730"/>
            </a:xfrm>
            <a:custGeom>
              <a:rect b="b" l="l" r="r" t="t"/>
              <a:pathLst>
                <a:path extrusionOk="0" h="1580" w="1841">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rot="5400000">
              <a:off x="221625" y="1664668"/>
              <a:ext cx="38406" cy="32730"/>
            </a:xfrm>
            <a:custGeom>
              <a:rect b="b" l="l" r="r" t="t"/>
              <a:pathLst>
                <a:path extrusionOk="0" h="1580" w="1854">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rot="5400000">
              <a:off x="221760" y="1837528"/>
              <a:ext cx="38136" cy="32730"/>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rot="5400000">
              <a:off x="48569" y="109483"/>
              <a:ext cx="38136" cy="32585"/>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rot="5400000">
              <a:off x="48383" y="282290"/>
              <a:ext cx="38406" cy="3268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rot="5400000">
              <a:off x="48528" y="455160"/>
              <a:ext cx="38116" cy="32688"/>
            </a:xfrm>
            <a:custGeom>
              <a:rect b="b" l="l" r="r" t="t"/>
              <a:pathLst>
                <a:path extrusionOk="0" h="1578" w="184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rot="5400000">
              <a:off x="48569" y="627947"/>
              <a:ext cx="38136" cy="32585"/>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rot="5400000">
              <a:off x="48569" y="800672"/>
              <a:ext cx="38136" cy="32585"/>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rot="5400000">
              <a:off x="48580" y="973676"/>
              <a:ext cx="38116" cy="32585"/>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rot="5400000">
              <a:off x="48569" y="1146411"/>
              <a:ext cx="38136" cy="32585"/>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rot="5400000">
              <a:off x="48569" y="1319136"/>
              <a:ext cx="38136" cy="32585"/>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rot="5400000">
              <a:off x="48569" y="1491861"/>
              <a:ext cx="38136" cy="32585"/>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rot="5400000">
              <a:off x="48466" y="1664772"/>
              <a:ext cx="38343" cy="32585"/>
            </a:xfrm>
            <a:custGeom>
              <a:rect b="b" l="l" r="r" t="t"/>
              <a:pathLst>
                <a:path extrusionOk="0" h="1573" w="1851">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rot="5400000">
              <a:off x="48517" y="1837548"/>
              <a:ext cx="38136" cy="32688"/>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1" name="Shape 221"/>
        <p:cNvGrpSpPr/>
        <p:nvPr/>
      </p:nvGrpSpPr>
      <p:grpSpPr>
        <a:xfrm>
          <a:off x="0" y="0"/>
          <a:ext cx="0" cy="0"/>
          <a:chOff x="0" y="0"/>
          <a:chExt cx="0" cy="0"/>
        </a:xfrm>
      </p:grpSpPr>
      <p:sp>
        <p:nvSpPr>
          <p:cNvPr id="222" name="Google Shape;222;p5"/>
          <p:cNvSpPr txBox="1"/>
          <p:nvPr>
            <p:ph type="ctrTitle"/>
          </p:nvPr>
        </p:nvSpPr>
        <p:spPr>
          <a:xfrm flipH="1">
            <a:off x="390439" y="341950"/>
            <a:ext cx="7479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3" name="Google Shape;223;p5"/>
          <p:cNvSpPr txBox="1"/>
          <p:nvPr>
            <p:ph idx="1" type="body"/>
          </p:nvPr>
        </p:nvSpPr>
        <p:spPr>
          <a:xfrm>
            <a:off x="390375" y="1052275"/>
            <a:ext cx="8413200" cy="39264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4" name="Shape 224"/>
        <p:cNvGrpSpPr/>
        <p:nvPr/>
      </p:nvGrpSpPr>
      <p:grpSpPr>
        <a:xfrm>
          <a:off x="0" y="0"/>
          <a:ext cx="0" cy="0"/>
          <a:chOff x="0" y="0"/>
          <a:chExt cx="0" cy="0"/>
        </a:xfrm>
      </p:grpSpPr>
      <p:sp>
        <p:nvSpPr>
          <p:cNvPr id="225" name="Google Shape;225;p6"/>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26" name="Google Shape;226;p6"/>
          <p:cNvGrpSpPr/>
          <p:nvPr/>
        </p:nvGrpSpPr>
        <p:grpSpPr>
          <a:xfrm rot="5400000">
            <a:off x="7715707" y="-16033"/>
            <a:ext cx="58051" cy="1358521"/>
            <a:chOff x="550455" y="1794369"/>
            <a:chExt cx="27314" cy="639214"/>
          </a:xfrm>
        </p:grpSpPr>
        <p:sp>
          <p:nvSpPr>
            <p:cNvPr id="227" name="Google Shape;227;p6"/>
            <p:cNvSpPr/>
            <p:nvPr/>
          </p:nvSpPr>
          <p:spPr>
            <a:xfrm>
              <a:off x="550455" y="1794369"/>
              <a:ext cx="27314" cy="23174"/>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50455" y="1917592"/>
              <a:ext cx="27314" cy="23189"/>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50455" y="2040638"/>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550455" y="2163875"/>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550455" y="2287112"/>
              <a:ext cx="27314" cy="23233"/>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550455" y="2410335"/>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6"/>
          <p:cNvGrpSpPr/>
          <p:nvPr/>
        </p:nvGrpSpPr>
        <p:grpSpPr>
          <a:xfrm rot="5400000">
            <a:off x="7715707" y="-16033"/>
            <a:ext cx="58051" cy="1358521"/>
            <a:chOff x="550455" y="1794369"/>
            <a:chExt cx="27314" cy="639214"/>
          </a:xfrm>
        </p:grpSpPr>
        <p:sp>
          <p:nvSpPr>
            <p:cNvPr id="234" name="Google Shape;234;p6"/>
            <p:cNvSpPr/>
            <p:nvPr/>
          </p:nvSpPr>
          <p:spPr>
            <a:xfrm>
              <a:off x="550455" y="1794369"/>
              <a:ext cx="27314" cy="23174"/>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550455" y="1917592"/>
              <a:ext cx="27314" cy="23189"/>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550455" y="2040638"/>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550455" y="2163875"/>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550455" y="2287112"/>
              <a:ext cx="27314" cy="23233"/>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550455" y="2410335"/>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6"/>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1" name="Shape 241"/>
        <p:cNvGrpSpPr/>
        <p:nvPr/>
      </p:nvGrpSpPr>
      <p:grpSpPr>
        <a:xfrm>
          <a:off x="0" y="0"/>
          <a:ext cx="0" cy="0"/>
          <a:chOff x="0" y="0"/>
          <a:chExt cx="0" cy="0"/>
        </a:xfrm>
      </p:grpSpPr>
      <p:sp>
        <p:nvSpPr>
          <p:cNvPr id="242" name="Google Shape;242;p7"/>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43" name="Google Shape;243;p7"/>
          <p:cNvGrpSpPr/>
          <p:nvPr/>
        </p:nvGrpSpPr>
        <p:grpSpPr>
          <a:xfrm>
            <a:off x="165048" y="4250070"/>
            <a:ext cx="2528425" cy="803094"/>
            <a:chOff x="1380351" y="4236345"/>
            <a:chExt cx="2528425" cy="803094"/>
          </a:xfrm>
        </p:grpSpPr>
        <p:sp>
          <p:nvSpPr>
            <p:cNvPr id="244" name="Google Shape;244;p7"/>
            <p:cNvSpPr/>
            <p:nvPr/>
          </p:nvSpPr>
          <p:spPr>
            <a:xfrm>
              <a:off x="1380351" y="4236345"/>
              <a:ext cx="42182" cy="36221"/>
            </a:xfrm>
            <a:custGeom>
              <a:rect b="b" l="l" r="r" t="t"/>
              <a:pathLst>
                <a:path extrusionOk="0" h="1580" w="184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1571502" y="4236345"/>
              <a:ext cx="42205" cy="36221"/>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1762653" y="4236345"/>
              <a:ext cx="42503" cy="36221"/>
            </a:xfrm>
            <a:custGeom>
              <a:rect b="b" l="l" r="r" t="t"/>
              <a:pathLst>
                <a:path extrusionOk="0" h="1580" w="1854">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1954124" y="4236345"/>
              <a:ext cx="42182" cy="36221"/>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2145275" y="4236345"/>
              <a:ext cx="42205" cy="36221"/>
            </a:xfrm>
            <a:custGeom>
              <a:rect b="b" l="l" r="r" t="t"/>
              <a:pathLst>
                <a:path extrusionOk="0" h="1580" w="1841">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2336426" y="4236345"/>
              <a:ext cx="42205" cy="36221"/>
            </a:xfrm>
            <a:custGeom>
              <a:rect b="b" l="l" r="r" t="t"/>
              <a:pathLst>
                <a:path extrusionOk="0" h="1580" w="1841">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2527897" y="4236345"/>
              <a:ext cx="42182" cy="36221"/>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2719048" y="4236345"/>
              <a:ext cx="42205" cy="36221"/>
            </a:xfrm>
            <a:custGeom>
              <a:rect b="b" l="l" r="r" t="t"/>
              <a:pathLst>
                <a:path extrusionOk="0" h="1580" w="1841">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2910199" y="4236345"/>
              <a:ext cx="42205" cy="36221"/>
            </a:xfrm>
            <a:custGeom>
              <a:rect b="b" l="l" r="r" t="t"/>
              <a:pathLst>
                <a:path extrusionOk="0" h="1580" w="1841">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3101349" y="4236345"/>
              <a:ext cx="42205" cy="36221"/>
            </a:xfrm>
            <a:custGeom>
              <a:rect b="b" l="l" r="r" t="t"/>
              <a:pathLst>
                <a:path extrusionOk="0" h="1580" w="1841">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3292523" y="4236345"/>
              <a:ext cx="42503" cy="36221"/>
            </a:xfrm>
            <a:custGeom>
              <a:rect b="b" l="l" r="r" t="t"/>
              <a:pathLst>
                <a:path extrusionOk="0" h="1580" w="1854">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3483972" y="4236345"/>
              <a:ext cx="42205" cy="36221"/>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1380351" y="4428092"/>
              <a:ext cx="42182" cy="36061"/>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1571502" y="4428092"/>
              <a:ext cx="42205" cy="36061"/>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1762653" y="4428092"/>
              <a:ext cx="42503" cy="36176"/>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954124" y="4428092"/>
              <a:ext cx="42182" cy="36176"/>
            </a:xfrm>
            <a:custGeom>
              <a:rect b="b" l="l" r="r" t="t"/>
              <a:pathLst>
                <a:path extrusionOk="0" h="1578" w="184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2145275" y="4428092"/>
              <a:ext cx="42205" cy="36061"/>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2336426" y="4428092"/>
              <a:ext cx="42205" cy="36061"/>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2527897" y="4428092"/>
              <a:ext cx="42182" cy="36061"/>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2719048" y="4428092"/>
              <a:ext cx="42205" cy="36061"/>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910199" y="4428092"/>
              <a:ext cx="42205" cy="36061"/>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3101349" y="4428092"/>
              <a:ext cx="42205" cy="36061"/>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292592" y="4428092"/>
              <a:ext cx="42434" cy="36061"/>
            </a:xfrm>
            <a:custGeom>
              <a:rect b="b" l="l" r="r" t="t"/>
              <a:pathLst>
                <a:path extrusionOk="0" h="1573" w="1851">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83972" y="4428092"/>
              <a:ext cx="42205" cy="36176"/>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1380351" y="4619838"/>
              <a:ext cx="42182" cy="36084"/>
            </a:xfrm>
            <a:custGeom>
              <a:rect b="b" l="l" r="r" t="t"/>
              <a:pathLst>
                <a:path extrusionOk="0" h="1574" w="184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1571502" y="4619838"/>
              <a:ext cx="42205" cy="36084"/>
            </a:xfrm>
            <a:custGeom>
              <a:rect b="b" l="l" r="r" t="t"/>
              <a:pathLst>
                <a:path extrusionOk="0" h="1574" w="1841">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1762653" y="4619838"/>
              <a:ext cx="42503" cy="36084"/>
            </a:xfrm>
            <a:custGeom>
              <a:rect b="b" l="l" r="r" t="t"/>
              <a:pathLst>
                <a:path extrusionOk="0" h="1574" w="1854">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1954193" y="4619838"/>
              <a:ext cx="42113" cy="36084"/>
            </a:xfrm>
            <a:custGeom>
              <a:rect b="b" l="l" r="r" t="t"/>
              <a:pathLst>
                <a:path extrusionOk="0" h="1574" w="1837">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2145275" y="4619838"/>
              <a:ext cx="42205" cy="36084"/>
            </a:xfrm>
            <a:custGeom>
              <a:rect b="b" l="l" r="r" t="t"/>
              <a:pathLst>
                <a:path extrusionOk="0" h="1574" w="1841">
                  <a:moveTo>
                    <a:pt x="1083" y="1"/>
                  </a:moveTo>
                  <a:cubicBezTo>
                    <a:pt x="1075" y="1"/>
                    <a:pt x="1067" y="1"/>
                    <a:pt x="1059" y="1"/>
                  </a:cubicBezTo>
                  <a:cubicBezTo>
                    <a:pt x="358" y="1"/>
                    <a:pt x="0"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2336426" y="4619838"/>
              <a:ext cx="42205" cy="36084"/>
            </a:xfrm>
            <a:custGeom>
              <a:rect b="b" l="l" r="r" t="t"/>
              <a:pathLst>
                <a:path extrusionOk="0" h="1574" w="1841">
                  <a:moveTo>
                    <a:pt x="1083" y="1"/>
                  </a:moveTo>
                  <a:cubicBezTo>
                    <a:pt x="1075" y="1"/>
                    <a:pt x="1067" y="1"/>
                    <a:pt x="1060"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2527897" y="4619838"/>
              <a:ext cx="42182" cy="36084"/>
            </a:xfrm>
            <a:custGeom>
              <a:rect b="b" l="l" r="r" t="t"/>
              <a:pathLst>
                <a:path extrusionOk="0" h="1574" w="1840">
                  <a:moveTo>
                    <a:pt x="1069" y="1"/>
                  </a:moveTo>
                  <a:cubicBezTo>
                    <a:pt x="1061" y="1"/>
                    <a:pt x="1054" y="1"/>
                    <a:pt x="1046" y="1"/>
                  </a:cubicBezTo>
                  <a:cubicBezTo>
                    <a:pt x="344" y="1"/>
                    <a:pt x="0" y="848"/>
                    <a:pt x="490" y="1338"/>
                  </a:cubicBezTo>
                  <a:cubicBezTo>
                    <a:pt x="648" y="1501"/>
                    <a:pt x="846" y="1574"/>
                    <a:pt x="1040" y="1574"/>
                  </a:cubicBezTo>
                  <a:cubicBezTo>
                    <a:pt x="1446"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2719048" y="4619838"/>
              <a:ext cx="42205" cy="36084"/>
            </a:xfrm>
            <a:custGeom>
              <a:rect b="b" l="l" r="r" t="t"/>
              <a:pathLst>
                <a:path extrusionOk="0" h="1574" w="1841">
                  <a:moveTo>
                    <a:pt x="1069" y="1"/>
                  </a:moveTo>
                  <a:cubicBezTo>
                    <a:pt x="1062" y="1"/>
                    <a:pt x="1054" y="1"/>
                    <a:pt x="1046" y="1"/>
                  </a:cubicBezTo>
                  <a:cubicBezTo>
                    <a:pt x="345" y="1"/>
                    <a:pt x="0" y="848"/>
                    <a:pt x="490" y="1338"/>
                  </a:cubicBezTo>
                  <a:cubicBezTo>
                    <a:pt x="653" y="1501"/>
                    <a:pt x="852" y="1574"/>
                    <a:pt x="1046" y="1574"/>
                  </a:cubicBezTo>
                  <a:cubicBezTo>
                    <a:pt x="1453" y="1574"/>
                    <a:pt x="1840" y="1257"/>
                    <a:pt x="1840" y="782"/>
                  </a:cubicBezTo>
                  <a:cubicBezTo>
                    <a:pt x="1840" y="353"/>
                    <a:pt x="1496"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2910199" y="4619838"/>
              <a:ext cx="42205" cy="36084"/>
            </a:xfrm>
            <a:custGeom>
              <a:rect b="b" l="l" r="r" t="t"/>
              <a:pathLst>
                <a:path extrusionOk="0" h="1574" w="1841">
                  <a:moveTo>
                    <a:pt x="1083" y="1"/>
                  </a:moveTo>
                  <a:cubicBezTo>
                    <a:pt x="1075" y="1"/>
                    <a:pt x="1067" y="1"/>
                    <a:pt x="1059"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3101349" y="4619838"/>
              <a:ext cx="42205" cy="36084"/>
            </a:xfrm>
            <a:custGeom>
              <a:rect b="b" l="l" r="r" t="t"/>
              <a:pathLst>
                <a:path extrusionOk="0" h="1574" w="1841">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3292523" y="4619861"/>
              <a:ext cx="42503" cy="36061"/>
            </a:xfrm>
            <a:custGeom>
              <a:rect b="b" l="l" r="r" t="t"/>
              <a:pathLst>
                <a:path extrusionOk="0" h="1573" w="1854">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3484063" y="4619838"/>
              <a:ext cx="42113" cy="36084"/>
            </a:xfrm>
            <a:custGeom>
              <a:rect b="b" l="l" r="r" t="t"/>
              <a:pathLst>
                <a:path extrusionOk="0" h="1574" w="1837">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1380351" y="4811310"/>
              <a:ext cx="42182" cy="36244"/>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1571502" y="4811310"/>
              <a:ext cx="42205" cy="36244"/>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1762653" y="4811310"/>
              <a:ext cx="42503" cy="36382"/>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1953826" y="4811310"/>
              <a:ext cx="42480" cy="36382"/>
            </a:xfrm>
            <a:custGeom>
              <a:rect b="b" l="l" r="r" t="t"/>
              <a:pathLst>
                <a:path extrusionOk="0" h="1587" w="1853">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2145275" y="4811310"/>
              <a:ext cx="42205" cy="36244"/>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2336426" y="4811310"/>
              <a:ext cx="42205" cy="36244"/>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2527897" y="4811310"/>
              <a:ext cx="42182" cy="36244"/>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2719048" y="4811310"/>
              <a:ext cx="42205" cy="36244"/>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2910199" y="4811310"/>
              <a:ext cx="42205" cy="36244"/>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3101349" y="4811310"/>
              <a:ext cx="42205" cy="36244"/>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3292523" y="4811310"/>
              <a:ext cx="42503" cy="36382"/>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3483972" y="4811310"/>
              <a:ext cx="42205" cy="36382"/>
            </a:xfrm>
            <a:custGeom>
              <a:rect b="b" l="l" r="r" t="t"/>
              <a:pathLst>
                <a:path extrusionOk="0" h="1587" w="1841">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1380351" y="5003080"/>
              <a:ext cx="42182" cy="36221"/>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1571502" y="5003080"/>
              <a:ext cx="42205" cy="36221"/>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1762653" y="5003080"/>
              <a:ext cx="42503" cy="36221"/>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4"/>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1953826" y="5003080"/>
              <a:ext cx="42480" cy="36359"/>
            </a:xfrm>
            <a:custGeom>
              <a:rect b="b" l="l" r="r" t="t"/>
              <a:pathLst>
                <a:path extrusionOk="0" h="1586" w="1853">
                  <a:moveTo>
                    <a:pt x="1059" y="0"/>
                  </a:moveTo>
                  <a:cubicBezTo>
                    <a:pt x="357" y="0"/>
                    <a:pt x="0" y="847"/>
                    <a:pt x="503" y="1350"/>
                  </a:cubicBezTo>
                  <a:cubicBezTo>
                    <a:pt x="666" y="1513"/>
                    <a:pt x="865" y="1586"/>
                    <a:pt x="1059" y="1586"/>
                  </a:cubicBezTo>
                  <a:cubicBezTo>
                    <a:pt x="1466" y="1586"/>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2145275" y="5003080"/>
              <a:ext cx="42205" cy="36221"/>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2336426" y="5003080"/>
              <a:ext cx="42205" cy="36221"/>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4"/>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2527897" y="5003080"/>
              <a:ext cx="42182" cy="36221"/>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4"/>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2719048" y="5003080"/>
              <a:ext cx="42205" cy="36221"/>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4"/>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2910199" y="5003080"/>
              <a:ext cx="42205" cy="36221"/>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3101349" y="5003080"/>
              <a:ext cx="42205" cy="36221"/>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3292523" y="5003080"/>
              <a:ext cx="42503" cy="36221"/>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483972" y="5003080"/>
              <a:ext cx="42205" cy="36359"/>
            </a:xfrm>
            <a:custGeom>
              <a:rect b="b" l="l" r="r" t="t"/>
              <a:pathLst>
                <a:path extrusionOk="0" h="1586" w="1841">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675097" y="4236345"/>
              <a:ext cx="42205" cy="36221"/>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675097" y="4428092"/>
              <a:ext cx="42205" cy="36176"/>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3675188" y="4619838"/>
              <a:ext cx="42113" cy="36084"/>
            </a:xfrm>
            <a:custGeom>
              <a:rect b="b" l="l" r="r" t="t"/>
              <a:pathLst>
                <a:path extrusionOk="0" h="1574" w="1837">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3675097" y="4811310"/>
              <a:ext cx="42205" cy="36382"/>
            </a:xfrm>
            <a:custGeom>
              <a:rect b="b" l="l" r="r" t="t"/>
              <a:pathLst>
                <a:path extrusionOk="0" h="1587" w="1841">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3675097" y="5003080"/>
              <a:ext cx="42205" cy="36359"/>
            </a:xfrm>
            <a:custGeom>
              <a:rect b="b" l="l" r="r" t="t"/>
              <a:pathLst>
                <a:path extrusionOk="0" h="1586" w="1841">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3866572" y="4236345"/>
              <a:ext cx="42205" cy="36221"/>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3866572" y="4428092"/>
              <a:ext cx="42205" cy="36176"/>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3866663" y="4619838"/>
              <a:ext cx="42113" cy="36084"/>
            </a:xfrm>
            <a:custGeom>
              <a:rect b="b" l="l" r="r" t="t"/>
              <a:pathLst>
                <a:path extrusionOk="0" h="1574" w="1837">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3866572" y="4811310"/>
              <a:ext cx="42205" cy="36382"/>
            </a:xfrm>
            <a:custGeom>
              <a:rect b="b" l="l" r="r" t="t"/>
              <a:pathLst>
                <a:path extrusionOk="0" h="1587" w="1841">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3866572" y="5003080"/>
              <a:ext cx="42205" cy="36359"/>
            </a:xfrm>
            <a:custGeom>
              <a:rect b="b" l="l" r="r" t="t"/>
              <a:pathLst>
                <a:path extrusionOk="0" h="1586" w="1841">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7"/>
          <p:cNvSpPr txBox="1"/>
          <p:nvPr>
            <p:ph idx="1" type="body"/>
          </p:nvPr>
        </p:nvSpPr>
        <p:spPr>
          <a:xfrm>
            <a:off x="2959750" y="1146825"/>
            <a:ext cx="6022500" cy="39063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5" name="Shape 315"/>
        <p:cNvGrpSpPr/>
        <p:nvPr/>
      </p:nvGrpSpPr>
      <p:grpSpPr>
        <a:xfrm>
          <a:off x="0" y="0"/>
          <a:ext cx="0" cy="0"/>
          <a:chOff x="0" y="0"/>
          <a:chExt cx="0" cy="0"/>
        </a:xfrm>
      </p:grpSpPr>
      <p:sp>
        <p:nvSpPr>
          <p:cNvPr id="316" name="Google Shape;316;p8"/>
          <p:cNvSpPr txBox="1"/>
          <p:nvPr>
            <p:ph type="title"/>
          </p:nvPr>
        </p:nvSpPr>
        <p:spPr>
          <a:xfrm>
            <a:off x="2280075" y="1265550"/>
            <a:ext cx="5524800" cy="2527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7200"/>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p:txBody>
      </p:sp>
      <p:cxnSp>
        <p:nvCxnSpPr>
          <p:cNvPr id="317" name="Google Shape;317;p8"/>
          <p:cNvCxnSpPr/>
          <p:nvPr/>
        </p:nvCxnSpPr>
        <p:spPr>
          <a:xfrm>
            <a:off x="99700" y="-419025"/>
            <a:ext cx="5034600" cy="6010200"/>
          </a:xfrm>
          <a:prstGeom prst="straightConnector1">
            <a:avLst/>
          </a:prstGeom>
          <a:noFill/>
          <a:ln cap="flat" cmpd="sng" w="9525">
            <a:solidFill>
              <a:srgbClr val="FFD966"/>
            </a:solidFill>
            <a:prstDash val="solid"/>
            <a:round/>
            <a:headEnd len="med" w="med" type="none"/>
            <a:tailEnd len="med" w="med" type="none"/>
          </a:ln>
        </p:spPr>
      </p:cxnSp>
      <p:cxnSp>
        <p:nvCxnSpPr>
          <p:cNvPr id="318" name="Google Shape;318;p8"/>
          <p:cNvCxnSpPr/>
          <p:nvPr/>
        </p:nvCxnSpPr>
        <p:spPr>
          <a:xfrm flipH="1" rot="10800000">
            <a:off x="-1104700" y="-542175"/>
            <a:ext cx="3920700" cy="4142700"/>
          </a:xfrm>
          <a:prstGeom prst="straightConnector1">
            <a:avLst/>
          </a:prstGeom>
          <a:noFill/>
          <a:ln cap="flat" cmpd="sng" w="9525">
            <a:solidFill>
              <a:srgbClr val="FFD966"/>
            </a:solidFill>
            <a:prstDash val="solid"/>
            <a:round/>
            <a:headEnd len="med" w="med" type="none"/>
            <a:tailEnd len="med" w="med" type="none"/>
          </a:ln>
        </p:spPr>
      </p:cxnSp>
      <p:grpSp>
        <p:nvGrpSpPr>
          <p:cNvPr id="319" name="Google Shape;319;p8"/>
          <p:cNvGrpSpPr/>
          <p:nvPr/>
        </p:nvGrpSpPr>
        <p:grpSpPr>
          <a:xfrm>
            <a:off x="6623925" y="4187935"/>
            <a:ext cx="2405778" cy="841262"/>
            <a:chOff x="6623925" y="4187935"/>
            <a:chExt cx="2405778" cy="841262"/>
          </a:xfrm>
        </p:grpSpPr>
        <p:sp>
          <p:nvSpPr>
            <p:cNvPr id="320" name="Google Shape;320;p8"/>
            <p:cNvSpPr/>
            <p:nvPr/>
          </p:nvSpPr>
          <p:spPr>
            <a:xfrm rot="5400000">
              <a:off x="8976272" y="4192115"/>
              <a:ext cx="57610" cy="49251"/>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rot="5400000">
              <a:off x="8976256" y="4453202"/>
              <a:ext cx="57642" cy="49251"/>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rot="5400000">
              <a:off x="8975943" y="4714367"/>
              <a:ext cx="58049" cy="49470"/>
            </a:xfrm>
            <a:custGeom>
              <a:rect b="b" l="l" r="r" t="t"/>
              <a:pathLst>
                <a:path extrusionOk="0" h="1580" w="1854">
                  <a:moveTo>
                    <a:pt x="1060" y="0"/>
                  </a:moveTo>
                  <a:cubicBezTo>
                    <a:pt x="358" y="0"/>
                    <a:pt x="1" y="847"/>
                    <a:pt x="504" y="1350"/>
                  </a:cubicBezTo>
                  <a:cubicBezTo>
                    <a:pt x="666" y="1508"/>
                    <a:pt x="864" y="1579"/>
                    <a:pt x="1058" y="1579"/>
                  </a:cubicBezTo>
                  <a:cubicBezTo>
                    <a:pt x="1465" y="1579"/>
                    <a:pt x="1854" y="1265"/>
                    <a:pt x="1854" y="781"/>
                  </a:cubicBezTo>
                  <a:cubicBezTo>
                    <a:pt x="1854"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rot="5400000">
              <a:off x="8975959" y="4975453"/>
              <a:ext cx="58017" cy="49470"/>
            </a:xfrm>
            <a:custGeom>
              <a:rect b="b" l="l" r="r" t="t"/>
              <a:pathLst>
                <a:path extrusionOk="0" h="1580" w="1853">
                  <a:moveTo>
                    <a:pt x="1059" y="0"/>
                  </a:moveTo>
                  <a:cubicBezTo>
                    <a:pt x="357" y="0"/>
                    <a:pt x="0" y="847"/>
                    <a:pt x="503" y="1350"/>
                  </a:cubicBezTo>
                  <a:cubicBezTo>
                    <a:pt x="665" y="1508"/>
                    <a:pt x="863" y="1579"/>
                    <a:pt x="1057" y="1579"/>
                  </a:cubicBezTo>
                  <a:cubicBezTo>
                    <a:pt x="1464" y="1579"/>
                    <a:pt x="1853" y="1265"/>
                    <a:pt x="1853" y="781"/>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rot="5400000">
              <a:off x="8714387" y="4192115"/>
              <a:ext cx="57610" cy="49251"/>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rot="5400000">
              <a:off x="8714371" y="4453202"/>
              <a:ext cx="57642" cy="49251"/>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rot="5400000">
              <a:off x="8714168" y="4714476"/>
              <a:ext cx="58049" cy="49251"/>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rot="5400000">
              <a:off x="8714230" y="4975610"/>
              <a:ext cx="57924" cy="49251"/>
            </a:xfrm>
            <a:custGeom>
              <a:rect b="b" l="l" r="r" t="t"/>
              <a:pathLst>
                <a:path extrusionOk="0" h="1573" w="185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rot="5400000">
              <a:off x="8452471" y="4192115"/>
              <a:ext cx="57610" cy="49251"/>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rot="5400000">
              <a:off x="8452455" y="4453202"/>
              <a:ext cx="57642" cy="49251"/>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rot="5400000">
              <a:off x="8452267" y="4714461"/>
              <a:ext cx="58049" cy="49282"/>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5400000">
              <a:off x="8452486" y="4975751"/>
              <a:ext cx="57610" cy="49282"/>
            </a:xfrm>
            <a:custGeom>
              <a:rect b="b" l="l" r="r" t="t"/>
              <a:pathLst>
                <a:path extrusionOk="0" h="1574" w="184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rot="5400000">
              <a:off x="8190867" y="4191990"/>
              <a:ext cx="57610" cy="49501"/>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rot="5400000">
              <a:off x="8190852" y="4453077"/>
              <a:ext cx="57642" cy="49501"/>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rot="5400000">
              <a:off x="8190554" y="4714257"/>
              <a:ext cx="58049" cy="49689"/>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rot="5400000">
              <a:off x="8190570" y="4975344"/>
              <a:ext cx="58017" cy="49689"/>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rot="5400000">
              <a:off x="7928967" y="4192006"/>
              <a:ext cx="57610" cy="4947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rot="5400000">
              <a:off x="7928951" y="4453092"/>
              <a:ext cx="57642" cy="4947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rot="5400000">
              <a:off x="7928747" y="4714367"/>
              <a:ext cx="58049" cy="49470"/>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
            <p:cNvSpPr/>
            <p:nvPr/>
          </p:nvSpPr>
          <p:spPr>
            <a:xfrm rot="5400000">
              <a:off x="7928763" y="4975453"/>
              <a:ext cx="58017" cy="49470"/>
            </a:xfrm>
            <a:custGeom>
              <a:rect b="b" l="l" r="r" t="t"/>
              <a:pathLst>
                <a:path extrusionOk="0" h="1580" w="1853">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
            <p:cNvSpPr/>
            <p:nvPr/>
          </p:nvSpPr>
          <p:spPr>
            <a:xfrm rot="5400000">
              <a:off x="7667160" y="4192115"/>
              <a:ext cx="57610" cy="49251"/>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rot="5400000">
              <a:off x="7667144" y="4453202"/>
              <a:ext cx="57642" cy="49251"/>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rot="5400000">
              <a:off x="7666878" y="4714414"/>
              <a:ext cx="58049" cy="49376"/>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rot="5400000">
              <a:off x="7666894" y="4975500"/>
              <a:ext cx="58017" cy="49376"/>
            </a:xfrm>
            <a:custGeom>
              <a:rect b="b" l="l" r="r" t="t"/>
              <a:pathLst>
                <a:path extrusionOk="0" h="1577" w="1853">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rot="5400000">
              <a:off x="7405196" y="4192037"/>
              <a:ext cx="57610" cy="49407"/>
            </a:xfrm>
            <a:custGeom>
              <a:rect b="b" l="l" r="r" t="t"/>
              <a:pathLst>
                <a:path extrusionOk="0" h="1578" w="184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rot="5400000">
              <a:off x="7405040" y="4453265"/>
              <a:ext cx="57924" cy="49407"/>
            </a:xfrm>
            <a:custGeom>
              <a:rect b="b" l="l" r="r" t="t"/>
              <a:pathLst>
                <a:path extrusionOk="0" h="1578" w="185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rot="5400000">
              <a:off x="7404977" y="4714398"/>
              <a:ext cx="58049" cy="49407"/>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rot="5400000">
              <a:off x="7405196" y="4975688"/>
              <a:ext cx="57610" cy="49407"/>
            </a:xfrm>
            <a:custGeom>
              <a:rect b="b" l="l" r="r" t="t"/>
              <a:pathLst>
                <a:path extrusionOk="0" h="1578" w="184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rot="5400000">
              <a:off x="7143656" y="4192006"/>
              <a:ext cx="57610" cy="4947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rot="5400000">
              <a:off x="7143640" y="4453092"/>
              <a:ext cx="57642" cy="4947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rot="5400000">
              <a:off x="7143343" y="4714273"/>
              <a:ext cx="58049" cy="49658"/>
            </a:xfrm>
            <a:custGeom>
              <a:rect b="b" l="l" r="r" t="t"/>
              <a:pathLst>
                <a:path extrusionOk="0" h="1586" w="1854">
                  <a:moveTo>
                    <a:pt x="1060" y="0"/>
                  </a:moveTo>
                  <a:cubicBezTo>
                    <a:pt x="358" y="0"/>
                    <a:pt x="1" y="860"/>
                    <a:pt x="504" y="1350"/>
                  </a:cubicBezTo>
                  <a:cubicBezTo>
                    <a:pt x="667" y="1513"/>
                    <a:pt x="865" y="1586"/>
                    <a:pt x="1060" y="1586"/>
                  </a:cubicBezTo>
                  <a:cubicBezTo>
                    <a:pt x="1466" y="1586"/>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rot="5400000">
              <a:off x="7143358" y="4975360"/>
              <a:ext cx="58017" cy="49658"/>
            </a:xfrm>
            <a:custGeom>
              <a:rect b="b" l="l" r="r" t="t"/>
              <a:pathLst>
                <a:path extrusionOk="0" h="1586" w="1853">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rot="5400000">
              <a:off x="6881755" y="4191990"/>
              <a:ext cx="57610" cy="49501"/>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rot="5400000">
              <a:off x="6881739" y="4453077"/>
              <a:ext cx="57642" cy="49501"/>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rot="5400000">
              <a:off x="6881536" y="4714351"/>
              <a:ext cx="58049" cy="49501"/>
            </a:xfrm>
            <a:custGeom>
              <a:rect b="b" l="l" r="r" t="t"/>
              <a:pathLst>
                <a:path extrusionOk="0" h="1581" w="1854">
                  <a:moveTo>
                    <a:pt x="1060" y="1"/>
                  </a:moveTo>
                  <a:cubicBezTo>
                    <a:pt x="358" y="1"/>
                    <a:pt x="1" y="848"/>
                    <a:pt x="504" y="1351"/>
                  </a:cubicBezTo>
                  <a:cubicBezTo>
                    <a:pt x="666" y="1509"/>
                    <a:pt x="865" y="1580"/>
                    <a:pt x="1060" y="1580"/>
                  </a:cubicBezTo>
                  <a:cubicBezTo>
                    <a:pt x="1466" y="1580"/>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rot="5400000">
              <a:off x="6881458" y="4975344"/>
              <a:ext cx="58017" cy="49689"/>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rot="5400000">
              <a:off x="6619964" y="4192115"/>
              <a:ext cx="57610" cy="49251"/>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rot="5400000">
              <a:off x="6619948" y="4453202"/>
              <a:ext cx="57642" cy="49251"/>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rot="5400000">
              <a:off x="6619635" y="4714367"/>
              <a:ext cx="58049" cy="49470"/>
            </a:xfrm>
            <a:custGeom>
              <a:rect b="b" l="l" r="r" t="t"/>
              <a:pathLst>
                <a:path extrusionOk="0" h="1580" w="1854">
                  <a:moveTo>
                    <a:pt x="1060" y="0"/>
                  </a:moveTo>
                  <a:cubicBezTo>
                    <a:pt x="358" y="0"/>
                    <a:pt x="1" y="847"/>
                    <a:pt x="504" y="1350"/>
                  </a:cubicBezTo>
                  <a:cubicBezTo>
                    <a:pt x="666" y="1508"/>
                    <a:pt x="864" y="1580"/>
                    <a:pt x="1058" y="1580"/>
                  </a:cubicBezTo>
                  <a:cubicBezTo>
                    <a:pt x="1465" y="1580"/>
                    <a:pt x="1854" y="1265"/>
                    <a:pt x="1854" y="781"/>
                  </a:cubicBezTo>
                  <a:cubicBezTo>
                    <a:pt x="1854" y="345"/>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rot="5400000">
              <a:off x="6619651" y="4975453"/>
              <a:ext cx="58017" cy="49470"/>
            </a:xfrm>
            <a:custGeom>
              <a:rect b="b" l="l" r="r" t="t"/>
              <a:pathLst>
                <a:path extrusionOk="0" h="1580" w="1853">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8"/>
          <p:cNvGrpSpPr/>
          <p:nvPr/>
        </p:nvGrpSpPr>
        <p:grpSpPr>
          <a:xfrm>
            <a:off x="3117875" y="114301"/>
            <a:ext cx="3714890" cy="580222"/>
            <a:chOff x="3117875" y="114301"/>
            <a:chExt cx="3714890" cy="580222"/>
          </a:xfrm>
        </p:grpSpPr>
        <p:sp>
          <p:nvSpPr>
            <p:cNvPr id="361" name="Google Shape;361;p8"/>
            <p:cNvSpPr/>
            <p:nvPr/>
          </p:nvSpPr>
          <p:spPr>
            <a:xfrm rot="5400000">
              <a:off x="6779209" y="118387"/>
              <a:ext cx="57642" cy="49470"/>
            </a:xfrm>
            <a:custGeom>
              <a:rect b="b" l="l" r="r" t="t"/>
              <a:pathLst>
                <a:path extrusionOk="0" h="1580" w="1841">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rot="5400000">
              <a:off x="6779005" y="379693"/>
              <a:ext cx="58049" cy="49470"/>
            </a:xfrm>
            <a:custGeom>
              <a:rect b="b" l="l" r="r" t="t"/>
              <a:pathLst>
                <a:path extrusionOk="0" h="1580" w="1854">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rot="5400000">
              <a:off x="6779209" y="640967"/>
              <a:ext cx="57642" cy="49470"/>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rot="5400000">
              <a:off x="6517433" y="118496"/>
              <a:ext cx="57642" cy="49251"/>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rot="5400000">
              <a:off x="6517277" y="379849"/>
              <a:ext cx="57955" cy="49251"/>
            </a:xfrm>
            <a:custGeom>
              <a:rect b="b" l="l" r="r" t="t"/>
              <a:pathLst>
                <a:path extrusionOk="0" h="1573" w="1851">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rot="5400000">
              <a:off x="6517355" y="640998"/>
              <a:ext cx="57642" cy="49407"/>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rot="5400000">
              <a:off x="6255533" y="118481"/>
              <a:ext cx="57642" cy="49282"/>
            </a:xfrm>
            <a:custGeom>
              <a:rect b="b" l="l" r="r" t="t"/>
              <a:pathLst>
                <a:path extrusionOk="0" h="1574" w="1841">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rot="5400000">
              <a:off x="6255314" y="379802"/>
              <a:ext cx="58049" cy="49251"/>
            </a:xfrm>
            <a:custGeom>
              <a:rect b="b" l="l" r="r" t="t"/>
              <a:pathLst>
                <a:path extrusionOk="0" h="1573" w="1854">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rot="5400000">
              <a:off x="6255595" y="641124"/>
              <a:ext cx="57516" cy="49282"/>
            </a:xfrm>
            <a:custGeom>
              <a:rect b="b" l="l" r="r" t="t"/>
              <a:pathLst>
                <a:path extrusionOk="0" h="1574" w="1837">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rot="5400000">
              <a:off x="5993914" y="118371"/>
              <a:ext cx="57642" cy="49501"/>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rot="5400000">
              <a:off x="5993616" y="379583"/>
              <a:ext cx="58049" cy="49689"/>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rot="5400000">
              <a:off x="5993820" y="640857"/>
              <a:ext cx="57642" cy="49689"/>
            </a:xfrm>
            <a:custGeom>
              <a:rect b="b" l="l" r="r" t="t"/>
              <a:pathLst>
                <a:path extrusionOk="0" h="1587" w="1841">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rot="5400000">
              <a:off x="5732013" y="118387"/>
              <a:ext cx="57642" cy="49470"/>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rot="5400000">
              <a:off x="5731810" y="379693"/>
              <a:ext cx="58049" cy="49470"/>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rot="5400000">
              <a:off x="5731919" y="640873"/>
              <a:ext cx="57642" cy="49658"/>
            </a:xfrm>
            <a:custGeom>
              <a:rect b="b" l="l" r="r" t="t"/>
              <a:pathLst>
                <a:path extrusionOk="0" h="1586" w="1841">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rot="5400000">
              <a:off x="5470206" y="118496"/>
              <a:ext cx="57642" cy="49251"/>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rot="5400000">
              <a:off x="5469893" y="379693"/>
              <a:ext cx="58049" cy="49470"/>
            </a:xfrm>
            <a:custGeom>
              <a:rect b="b" l="l" r="r" t="t"/>
              <a:pathLst>
                <a:path extrusionOk="0" h="1580" w="1854">
                  <a:moveTo>
                    <a:pt x="1059" y="0"/>
                  </a:moveTo>
                  <a:cubicBezTo>
                    <a:pt x="357" y="0"/>
                    <a:pt x="0" y="847"/>
                    <a:pt x="503" y="1350"/>
                  </a:cubicBezTo>
                  <a:cubicBezTo>
                    <a:pt x="665" y="1508"/>
                    <a:pt x="863" y="1579"/>
                    <a:pt x="1057" y="1579"/>
                  </a:cubicBezTo>
                  <a:cubicBezTo>
                    <a:pt x="1464" y="1579"/>
                    <a:pt x="1853" y="1265"/>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rot="5400000">
              <a:off x="5470097" y="640967"/>
              <a:ext cx="57642" cy="49470"/>
            </a:xfrm>
            <a:custGeom>
              <a:rect b="b" l="l" r="r" t="t"/>
              <a:pathLst>
                <a:path extrusionOk="0" h="1580" w="1841">
                  <a:moveTo>
                    <a:pt x="1059" y="0"/>
                  </a:moveTo>
                  <a:cubicBezTo>
                    <a:pt x="345" y="0"/>
                    <a:pt x="1" y="847"/>
                    <a:pt x="490" y="1350"/>
                  </a:cubicBezTo>
                  <a:cubicBezTo>
                    <a:pt x="653" y="1508"/>
                    <a:pt x="851" y="1579"/>
                    <a:pt x="1044" y="1579"/>
                  </a:cubicBezTo>
                  <a:cubicBezTo>
                    <a:pt x="1452" y="1579"/>
                    <a:pt x="1840" y="126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rot="5400000">
              <a:off x="5208321" y="118496"/>
              <a:ext cx="57642" cy="49251"/>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rot="5400000">
              <a:off x="5208118" y="379802"/>
              <a:ext cx="58049" cy="49251"/>
            </a:xfrm>
            <a:custGeom>
              <a:rect b="b" l="l" r="r" t="t"/>
              <a:pathLst>
                <a:path extrusionOk="0" h="1573" w="1854">
                  <a:moveTo>
                    <a:pt x="1059" y="1"/>
                  </a:moveTo>
                  <a:cubicBezTo>
                    <a:pt x="357" y="1"/>
                    <a:pt x="0" y="848"/>
                    <a:pt x="503" y="1337"/>
                  </a:cubicBezTo>
                  <a:cubicBezTo>
                    <a:pt x="666" y="1500"/>
                    <a:pt x="865" y="1573"/>
                    <a:pt x="1059" y="1573"/>
                  </a:cubicBezTo>
                  <a:cubicBezTo>
                    <a:pt x="1466" y="1573"/>
                    <a:pt x="1853" y="1256"/>
                    <a:pt x="1853" y="782"/>
                  </a:cubicBezTo>
                  <a:cubicBezTo>
                    <a:pt x="1853"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rot="5400000">
              <a:off x="5208384" y="641139"/>
              <a:ext cx="57516" cy="49251"/>
            </a:xfrm>
            <a:custGeom>
              <a:rect b="b" l="l" r="r" t="t"/>
              <a:pathLst>
                <a:path extrusionOk="0" h="1573" w="1837">
                  <a:moveTo>
                    <a:pt x="1039" y="1"/>
                  </a:moveTo>
                  <a:cubicBezTo>
                    <a:pt x="336" y="1"/>
                    <a:pt x="0" y="851"/>
                    <a:pt x="486" y="1337"/>
                  </a:cubicBezTo>
                  <a:cubicBezTo>
                    <a:pt x="649" y="1500"/>
                    <a:pt x="848" y="1573"/>
                    <a:pt x="1043" y="1573"/>
                  </a:cubicBezTo>
                  <a:cubicBezTo>
                    <a:pt x="1449" y="1573"/>
                    <a:pt x="1836" y="1256"/>
                    <a:pt x="1836" y="782"/>
                  </a:cubicBezTo>
                  <a:cubicBezTo>
                    <a:pt x="1836" y="345"/>
                    <a:pt x="1479" y="1"/>
                    <a:pt x="1055" y="1"/>
                  </a:cubicBezTo>
                  <a:cubicBezTo>
                    <a:pt x="1050" y="1"/>
                    <a:pt x="1045" y="1"/>
                    <a:pt x="103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rot="5400000">
              <a:off x="4946405" y="118496"/>
              <a:ext cx="57642" cy="49251"/>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rot="5400000">
              <a:off x="4946264" y="379865"/>
              <a:ext cx="57924" cy="49251"/>
            </a:xfrm>
            <a:custGeom>
              <a:rect b="b" l="l" r="r" t="t"/>
              <a:pathLst>
                <a:path extrusionOk="0" h="1573" w="1850">
                  <a:moveTo>
                    <a:pt x="1052" y="0"/>
                  </a:moveTo>
                  <a:cubicBezTo>
                    <a:pt x="348" y="0"/>
                    <a:pt x="0" y="838"/>
                    <a:pt x="499" y="1337"/>
                  </a:cubicBezTo>
                  <a:cubicBezTo>
                    <a:pt x="658" y="1500"/>
                    <a:pt x="855" y="1573"/>
                    <a:pt x="1049" y="1573"/>
                  </a:cubicBezTo>
                  <a:cubicBezTo>
                    <a:pt x="1456" y="1573"/>
                    <a:pt x="1849" y="1256"/>
                    <a:pt x="1849" y="781"/>
                  </a:cubicBezTo>
                  <a:cubicBezTo>
                    <a:pt x="1849" y="344"/>
                    <a:pt x="1492" y="0"/>
                    <a:pt x="1068" y="0"/>
                  </a:cubicBezTo>
                  <a:cubicBezTo>
                    <a:pt x="1063" y="0"/>
                    <a:pt x="1057" y="0"/>
                    <a:pt x="105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rot="5400000">
              <a:off x="4946468" y="641139"/>
              <a:ext cx="57516" cy="49251"/>
            </a:xfrm>
            <a:custGeom>
              <a:rect b="b" l="l" r="r" t="t"/>
              <a:pathLst>
                <a:path extrusionOk="0" h="1573" w="1837">
                  <a:moveTo>
                    <a:pt x="1039" y="0"/>
                  </a:moveTo>
                  <a:cubicBezTo>
                    <a:pt x="336" y="0"/>
                    <a:pt x="0" y="851"/>
                    <a:pt x="486" y="1337"/>
                  </a:cubicBezTo>
                  <a:cubicBezTo>
                    <a:pt x="649" y="1500"/>
                    <a:pt x="848" y="1573"/>
                    <a:pt x="1043" y="1573"/>
                  </a:cubicBezTo>
                  <a:cubicBezTo>
                    <a:pt x="1449" y="1573"/>
                    <a:pt x="1836" y="1256"/>
                    <a:pt x="1836" y="781"/>
                  </a:cubicBezTo>
                  <a:cubicBezTo>
                    <a:pt x="1836" y="344"/>
                    <a:pt x="1479" y="0"/>
                    <a:pt x="1055" y="0"/>
                  </a:cubicBezTo>
                  <a:cubicBezTo>
                    <a:pt x="1050" y="0"/>
                    <a:pt x="1045" y="0"/>
                    <a:pt x="103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rot="5400000">
              <a:off x="4684802" y="118371"/>
              <a:ext cx="57642" cy="49501"/>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rot="5400000">
              <a:off x="4684504" y="379583"/>
              <a:ext cx="58049" cy="49689"/>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rot="5400000">
              <a:off x="4684708" y="640857"/>
              <a:ext cx="57642" cy="49689"/>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rot="5400000">
              <a:off x="4422901" y="118387"/>
              <a:ext cx="57642" cy="49470"/>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5"/>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rot="5400000">
              <a:off x="4422697" y="379693"/>
              <a:ext cx="58049" cy="49470"/>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rot="5400000">
              <a:off x="4422901" y="640967"/>
              <a:ext cx="57642" cy="49470"/>
            </a:xfrm>
            <a:custGeom>
              <a:rect b="b" l="l" r="r" t="t"/>
              <a:pathLst>
                <a:path extrusionOk="0" h="1580" w="1841">
                  <a:moveTo>
                    <a:pt x="1059" y="0"/>
                  </a:moveTo>
                  <a:cubicBezTo>
                    <a:pt x="345" y="0"/>
                    <a:pt x="1" y="847"/>
                    <a:pt x="490" y="1350"/>
                  </a:cubicBezTo>
                  <a:cubicBezTo>
                    <a:pt x="653" y="1509"/>
                    <a:pt x="852" y="1580"/>
                    <a:pt x="1046"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rot="5400000">
              <a:off x="4161094" y="118496"/>
              <a:ext cx="57642" cy="49251"/>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rot="5400000">
              <a:off x="4160828" y="379740"/>
              <a:ext cx="58049" cy="49376"/>
            </a:xfrm>
            <a:custGeom>
              <a:rect b="b" l="l" r="r" t="t"/>
              <a:pathLst>
                <a:path extrusionOk="0" h="1577" w="1854">
                  <a:moveTo>
                    <a:pt x="1059" y="0"/>
                  </a:moveTo>
                  <a:cubicBezTo>
                    <a:pt x="357" y="0"/>
                    <a:pt x="0" y="847"/>
                    <a:pt x="503" y="1350"/>
                  </a:cubicBezTo>
                  <a:cubicBezTo>
                    <a:pt x="664" y="1506"/>
                    <a:pt x="859" y="1576"/>
                    <a:pt x="1051" y="1576"/>
                  </a:cubicBezTo>
                  <a:cubicBezTo>
                    <a:pt x="1461"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rot="5400000">
              <a:off x="4161032" y="641014"/>
              <a:ext cx="57642" cy="49376"/>
            </a:xfrm>
            <a:custGeom>
              <a:rect b="b" l="l" r="r" t="t"/>
              <a:pathLst>
                <a:path extrusionOk="0" h="1577" w="1841">
                  <a:moveTo>
                    <a:pt x="1059" y="0"/>
                  </a:moveTo>
                  <a:cubicBezTo>
                    <a:pt x="345" y="0"/>
                    <a:pt x="1" y="847"/>
                    <a:pt x="490" y="1350"/>
                  </a:cubicBezTo>
                  <a:cubicBezTo>
                    <a:pt x="651" y="1506"/>
                    <a:pt x="847" y="1576"/>
                    <a:pt x="1039" y="1576"/>
                  </a:cubicBezTo>
                  <a:cubicBezTo>
                    <a:pt x="1448" y="1576"/>
                    <a:pt x="1840" y="1258"/>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rot="5400000">
              <a:off x="3899209" y="118496"/>
              <a:ext cx="57642" cy="49251"/>
            </a:xfrm>
            <a:custGeom>
              <a:rect b="b" l="l" r="r" t="t"/>
              <a:pathLst>
                <a:path extrusionOk="0" h="1573" w="1841">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rot="5400000">
              <a:off x="3898927" y="379724"/>
              <a:ext cx="58049" cy="49407"/>
            </a:xfrm>
            <a:custGeom>
              <a:rect b="b" l="l" r="r" t="t"/>
              <a:pathLst>
                <a:path extrusionOk="0" h="1578" w="1854">
                  <a:moveTo>
                    <a:pt x="1072" y="1"/>
                  </a:moveTo>
                  <a:cubicBezTo>
                    <a:pt x="357" y="1"/>
                    <a:pt x="0" y="848"/>
                    <a:pt x="503" y="1351"/>
                  </a:cubicBezTo>
                  <a:cubicBezTo>
                    <a:pt x="664" y="1507"/>
                    <a:pt x="859" y="1577"/>
                    <a:pt x="1051" y="1577"/>
                  </a:cubicBezTo>
                  <a:cubicBezTo>
                    <a:pt x="1461" y="1577"/>
                    <a:pt x="1853" y="1259"/>
                    <a:pt x="1853" y="782"/>
                  </a:cubicBezTo>
                  <a:cubicBezTo>
                    <a:pt x="1840" y="358"/>
                    <a:pt x="1496" y="1"/>
                    <a:pt x="10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rot="5400000">
              <a:off x="3899131" y="640998"/>
              <a:ext cx="57642" cy="49407"/>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rot="5400000">
              <a:off x="3637590" y="118387"/>
              <a:ext cx="57642" cy="49470"/>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rot="5400000">
              <a:off x="3637293" y="379599"/>
              <a:ext cx="58049" cy="49658"/>
            </a:xfrm>
            <a:custGeom>
              <a:rect b="b" l="l" r="r" t="t"/>
              <a:pathLst>
                <a:path extrusionOk="0" h="1586" w="1854">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rot="5400000">
              <a:off x="3637496" y="640873"/>
              <a:ext cx="57642" cy="49658"/>
            </a:xfrm>
            <a:custGeom>
              <a:rect b="b" l="l" r="r" t="t"/>
              <a:pathLst>
                <a:path extrusionOk="0" h="1586" w="1841">
                  <a:moveTo>
                    <a:pt x="1059" y="0"/>
                  </a:moveTo>
                  <a:cubicBezTo>
                    <a:pt x="345" y="0"/>
                    <a:pt x="1" y="860"/>
                    <a:pt x="490" y="1350"/>
                  </a:cubicBezTo>
                  <a:cubicBezTo>
                    <a:pt x="653" y="1513"/>
                    <a:pt x="852" y="1586"/>
                    <a:pt x="1047" y="1586"/>
                  </a:cubicBezTo>
                  <a:cubicBezTo>
                    <a:pt x="1453" y="1586"/>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rot="5400000">
              <a:off x="3375689" y="118371"/>
              <a:ext cx="57642" cy="49501"/>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rot="5400000">
              <a:off x="3375486" y="379677"/>
              <a:ext cx="58049" cy="49501"/>
            </a:xfrm>
            <a:custGeom>
              <a:rect b="b" l="l" r="r" t="t"/>
              <a:pathLst>
                <a:path extrusionOk="0" h="1581" w="1854">
                  <a:moveTo>
                    <a:pt x="1059" y="1"/>
                  </a:moveTo>
                  <a:cubicBezTo>
                    <a:pt x="357" y="1"/>
                    <a:pt x="0" y="848"/>
                    <a:pt x="503" y="1351"/>
                  </a:cubicBezTo>
                  <a:cubicBezTo>
                    <a:pt x="666" y="1509"/>
                    <a:pt x="865" y="1580"/>
                    <a:pt x="1059" y="1580"/>
                  </a:cubicBezTo>
                  <a:cubicBezTo>
                    <a:pt x="1465" y="1580"/>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rot="5400000">
              <a:off x="3375596" y="640857"/>
              <a:ext cx="57642" cy="49689"/>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rot="5400000">
              <a:off x="3113898" y="118496"/>
              <a:ext cx="57642" cy="49251"/>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rot="5400000">
              <a:off x="3113585" y="379693"/>
              <a:ext cx="58049" cy="49470"/>
            </a:xfrm>
            <a:custGeom>
              <a:rect b="b" l="l" r="r" t="t"/>
              <a:pathLst>
                <a:path extrusionOk="0" h="1580" w="1854">
                  <a:moveTo>
                    <a:pt x="1059" y="0"/>
                  </a:moveTo>
                  <a:cubicBezTo>
                    <a:pt x="357" y="0"/>
                    <a:pt x="0" y="847"/>
                    <a:pt x="503" y="1350"/>
                  </a:cubicBezTo>
                  <a:cubicBezTo>
                    <a:pt x="665" y="1508"/>
                    <a:pt x="863" y="1580"/>
                    <a:pt x="1057" y="1580"/>
                  </a:cubicBezTo>
                  <a:cubicBezTo>
                    <a:pt x="1464" y="1580"/>
                    <a:pt x="1853" y="1265"/>
                    <a:pt x="1853" y="781"/>
                  </a:cubicBezTo>
                  <a:cubicBezTo>
                    <a:pt x="1853" y="345"/>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rot="5400000">
              <a:off x="3113789" y="640967"/>
              <a:ext cx="57642" cy="49470"/>
            </a:xfrm>
            <a:custGeom>
              <a:rect b="b" l="l" r="r" t="t"/>
              <a:pathLst>
                <a:path extrusionOk="0" h="1580" w="1841">
                  <a:moveTo>
                    <a:pt x="1059" y="0"/>
                  </a:moveTo>
                  <a:cubicBezTo>
                    <a:pt x="345" y="0"/>
                    <a:pt x="1" y="847"/>
                    <a:pt x="490" y="1350"/>
                  </a:cubicBezTo>
                  <a:cubicBezTo>
                    <a:pt x="653" y="1508"/>
                    <a:pt x="851" y="1580"/>
                    <a:pt x="1044" y="1580"/>
                  </a:cubicBezTo>
                  <a:cubicBezTo>
                    <a:pt x="1452" y="1580"/>
                    <a:pt x="1840" y="1265"/>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6" name="Shape 406"/>
        <p:cNvGrpSpPr/>
        <p:nvPr/>
      </p:nvGrpSpPr>
      <p:grpSpPr>
        <a:xfrm>
          <a:off x="0" y="0"/>
          <a:ext cx="0" cy="0"/>
          <a:chOff x="0" y="0"/>
          <a:chExt cx="0" cy="0"/>
        </a:xfrm>
      </p:grpSpPr>
      <p:sp>
        <p:nvSpPr>
          <p:cNvPr id="407" name="Google Shape;407;p9"/>
          <p:cNvSpPr txBox="1"/>
          <p:nvPr>
            <p:ph type="title"/>
          </p:nvPr>
        </p:nvSpPr>
        <p:spPr>
          <a:xfrm>
            <a:off x="305825" y="1513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8" name="Google Shape;408;p9"/>
          <p:cNvSpPr txBox="1"/>
          <p:nvPr>
            <p:ph idx="1" type="body"/>
          </p:nvPr>
        </p:nvSpPr>
        <p:spPr>
          <a:xfrm>
            <a:off x="458925" y="894325"/>
            <a:ext cx="7919100" cy="38235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9" name="Shape 409"/>
        <p:cNvGrpSpPr/>
        <p:nvPr/>
      </p:nvGrpSpPr>
      <p:grpSpPr>
        <a:xfrm>
          <a:off x="0" y="0"/>
          <a:ext cx="0" cy="0"/>
          <a:chOff x="0" y="0"/>
          <a:chExt cx="0" cy="0"/>
        </a:xfrm>
      </p:grpSpPr>
      <p:sp>
        <p:nvSpPr>
          <p:cNvPr id="410" name="Google Shape;410;p10"/>
          <p:cNvSpPr/>
          <p:nvPr/>
        </p:nvSpPr>
        <p:spPr>
          <a:xfrm>
            <a:off x="8832141" y="1498034"/>
            <a:ext cx="38116" cy="32730"/>
          </a:xfrm>
          <a:custGeom>
            <a:rect b="b" l="l" r="r" t="t"/>
            <a:pathLst>
              <a:path extrusionOk="0" h="1580" w="184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004866" y="1498034"/>
            <a:ext cx="38136" cy="32730"/>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10"/>
          <p:cNvGrpSpPr/>
          <p:nvPr/>
        </p:nvGrpSpPr>
        <p:grpSpPr>
          <a:xfrm>
            <a:off x="8832141" y="1671298"/>
            <a:ext cx="211047" cy="2284366"/>
            <a:chOff x="8889291" y="1671298"/>
            <a:chExt cx="211047" cy="2284366"/>
          </a:xfrm>
        </p:grpSpPr>
        <p:sp>
          <p:nvSpPr>
            <p:cNvPr id="413" name="Google Shape;413;p10"/>
            <p:cNvSpPr/>
            <p:nvPr/>
          </p:nvSpPr>
          <p:spPr>
            <a:xfrm>
              <a:off x="8889291" y="1671298"/>
              <a:ext cx="38116" cy="32585"/>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9062016" y="1671298"/>
              <a:ext cx="38136" cy="32585"/>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a:off x="8889291" y="1844561"/>
              <a:ext cx="38116" cy="32605"/>
            </a:xfrm>
            <a:custGeom>
              <a:rect b="b" l="l" r="r" t="t"/>
              <a:pathLst>
                <a:path extrusionOk="0" h="1574" w="184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p:nvPr/>
          </p:nvSpPr>
          <p:spPr>
            <a:xfrm>
              <a:off x="9062016" y="1844561"/>
              <a:ext cx="38136" cy="32605"/>
            </a:xfrm>
            <a:custGeom>
              <a:rect b="b" l="l" r="r" t="t"/>
              <a:pathLst>
                <a:path extrusionOk="0" h="1574" w="1841">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0"/>
            <p:cNvSpPr/>
            <p:nvPr/>
          </p:nvSpPr>
          <p:spPr>
            <a:xfrm>
              <a:off x="8889291" y="2017576"/>
              <a:ext cx="38116" cy="32750"/>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0"/>
            <p:cNvSpPr/>
            <p:nvPr/>
          </p:nvSpPr>
          <p:spPr>
            <a:xfrm>
              <a:off x="9062016" y="2017576"/>
              <a:ext cx="38136" cy="32750"/>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0"/>
            <p:cNvSpPr/>
            <p:nvPr/>
          </p:nvSpPr>
          <p:spPr>
            <a:xfrm>
              <a:off x="8889291" y="2190860"/>
              <a:ext cx="38116" cy="3273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a:off x="9062016" y="2190860"/>
              <a:ext cx="38136" cy="3273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0"/>
            <p:cNvSpPr/>
            <p:nvPr/>
          </p:nvSpPr>
          <p:spPr>
            <a:xfrm>
              <a:off x="8889291" y="2364144"/>
              <a:ext cx="38116" cy="32585"/>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9062016" y="2364144"/>
              <a:ext cx="38136" cy="32585"/>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0"/>
            <p:cNvSpPr/>
            <p:nvPr/>
          </p:nvSpPr>
          <p:spPr>
            <a:xfrm>
              <a:off x="8889291" y="2537407"/>
              <a:ext cx="38116" cy="32585"/>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9062016" y="2537407"/>
              <a:ext cx="38136" cy="32585"/>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8889291" y="2710691"/>
              <a:ext cx="38116" cy="32585"/>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0"/>
            <p:cNvSpPr/>
            <p:nvPr/>
          </p:nvSpPr>
          <p:spPr>
            <a:xfrm>
              <a:off x="9062016" y="2710691"/>
              <a:ext cx="38136" cy="32585"/>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0"/>
            <p:cNvSpPr/>
            <p:nvPr/>
          </p:nvSpPr>
          <p:spPr>
            <a:xfrm>
              <a:off x="8889291" y="2883685"/>
              <a:ext cx="38116" cy="32750"/>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9062016" y="2883685"/>
              <a:ext cx="38136" cy="32750"/>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a:off x="8889291" y="3056969"/>
              <a:ext cx="38116" cy="3273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a:off x="9062016" y="3056969"/>
              <a:ext cx="38136" cy="3273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0"/>
            <p:cNvSpPr/>
            <p:nvPr/>
          </p:nvSpPr>
          <p:spPr>
            <a:xfrm>
              <a:off x="8889291" y="3230253"/>
              <a:ext cx="38116" cy="32585"/>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9062016" y="3230253"/>
              <a:ext cx="38136" cy="32585"/>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8889291" y="3403517"/>
              <a:ext cx="38116" cy="32688"/>
            </a:xfrm>
            <a:custGeom>
              <a:rect b="b" l="l" r="r" t="t"/>
              <a:pathLst>
                <a:path extrusionOk="0" h="1578" w="184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9062016" y="3403517"/>
              <a:ext cx="38323" cy="32688"/>
            </a:xfrm>
            <a:custGeom>
              <a:rect b="b" l="l" r="r" t="t"/>
              <a:pathLst>
                <a:path extrusionOk="0" h="1578" w="185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8889291" y="3576532"/>
              <a:ext cx="38116" cy="3273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9062016" y="3576532"/>
              <a:ext cx="38136" cy="3273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8889291" y="3749795"/>
              <a:ext cx="38116" cy="32750"/>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9062016" y="3749795"/>
              <a:ext cx="38136" cy="32750"/>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8889291" y="3923079"/>
              <a:ext cx="38116" cy="32585"/>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9062016" y="3923079"/>
              <a:ext cx="38136" cy="32585"/>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10"/>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2" name="Google Shape;442;p10"/>
          <p:cNvSpPr txBox="1"/>
          <p:nvPr>
            <p:ph idx="1" type="body"/>
          </p:nvPr>
        </p:nvSpPr>
        <p:spPr>
          <a:xfrm>
            <a:off x="623750" y="1162125"/>
            <a:ext cx="7809000" cy="37755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3625" y="300800"/>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D966"/>
              </a:buClr>
              <a:buSzPts val="3000"/>
              <a:buFont typeface="Poiret One"/>
              <a:buNone/>
              <a:defRPr b="1" sz="3000">
                <a:solidFill>
                  <a:srgbClr val="FFD966"/>
                </a:solidFill>
                <a:latin typeface="Poiret One"/>
                <a:ea typeface="Poiret One"/>
                <a:cs typeface="Poiret One"/>
                <a:sym typeface="Poiret One"/>
              </a:defRPr>
            </a:lvl1pPr>
            <a:lvl2pPr lvl="1" rtl="0">
              <a:spcBef>
                <a:spcPts val="0"/>
              </a:spcBef>
              <a:spcAft>
                <a:spcPts val="0"/>
              </a:spcAft>
              <a:buClr>
                <a:schemeClr val="dk2"/>
              </a:buClr>
              <a:buSzPts val="3000"/>
              <a:buFont typeface="Poiret One"/>
              <a:buNone/>
              <a:defRPr b="1" sz="3000">
                <a:solidFill>
                  <a:schemeClr val="dk2"/>
                </a:solidFill>
                <a:latin typeface="Poiret One"/>
                <a:ea typeface="Poiret One"/>
                <a:cs typeface="Poiret One"/>
                <a:sym typeface="Poiret One"/>
              </a:defRPr>
            </a:lvl2pPr>
            <a:lvl3pPr lvl="2" rtl="0">
              <a:spcBef>
                <a:spcPts val="0"/>
              </a:spcBef>
              <a:spcAft>
                <a:spcPts val="0"/>
              </a:spcAft>
              <a:buClr>
                <a:schemeClr val="dk2"/>
              </a:buClr>
              <a:buSzPts val="3000"/>
              <a:buFont typeface="Poiret One"/>
              <a:buNone/>
              <a:defRPr b="1" sz="3000">
                <a:solidFill>
                  <a:schemeClr val="dk2"/>
                </a:solidFill>
                <a:latin typeface="Poiret One"/>
                <a:ea typeface="Poiret One"/>
                <a:cs typeface="Poiret One"/>
                <a:sym typeface="Poiret One"/>
              </a:defRPr>
            </a:lvl3pPr>
            <a:lvl4pPr lvl="3" rtl="0">
              <a:spcBef>
                <a:spcPts val="0"/>
              </a:spcBef>
              <a:spcAft>
                <a:spcPts val="0"/>
              </a:spcAft>
              <a:buClr>
                <a:schemeClr val="dk2"/>
              </a:buClr>
              <a:buSzPts val="3000"/>
              <a:buFont typeface="Poiret One"/>
              <a:buNone/>
              <a:defRPr b="1" sz="3000">
                <a:solidFill>
                  <a:schemeClr val="dk2"/>
                </a:solidFill>
                <a:latin typeface="Poiret One"/>
                <a:ea typeface="Poiret One"/>
                <a:cs typeface="Poiret One"/>
                <a:sym typeface="Poiret One"/>
              </a:defRPr>
            </a:lvl4pPr>
            <a:lvl5pPr lvl="4" rtl="0">
              <a:spcBef>
                <a:spcPts val="0"/>
              </a:spcBef>
              <a:spcAft>
                <a:spcPts val="0"/>
              </a:spcAft>
              <a:buClr>
                <a:schemeClr val="dk2"/>
              </a:buClr>
              <a:buSzPts val="3000"/>
              <a:buFont typeface="Poiret One"/>
              <a:buNone/>
              <a:defRPr b="1" sz="3000">
                <a:solidFill>
                  <a:schemeClr val="dk2"/>
                </a:solidFill>
                <a:latin typeface="Poiret One"/>
                <a:ea typeface="Poiret One"/>
                <a:cs typeface="Poiret One"/>
                <a:sym typeface="Poiret One"/>
              </a:defRPr>
            </a:lvl5pPr>
            <a:lvl6pPr lvl="5" rtl="0">
              <a:spcBef>
                <a:spcPts val="0"/>
              </a:spcBef>
              <a:spcAft>
                <a:spcPts val="0"/>
              </a:spcAft>
              <a:buClr>
                <a:schemeClr val="dk2"/>
              </a:buClr>
              <a:buSzPts val="3000"/>
              <a:buFont typeface="Poiret One"/>
              <a:buNone/>
              <a:defRPr b="1" sz="3000">
                <a:solidFill>
                  <a:schemeClr val="dk2"/>
                </a:solidFill>
                <a:latin typeface="Poiret One"/>
                <a:ea typeface="Poiret One"/>
                <a:cs typeface="Poiret One"/>
                <a:sym typeface="Poiret One"/>
              </a:defRPr>
            </a:lvl6pPr>
            <a:lvl7pPr lvl="6" rtl="0">
              <a:spcBef>
                <a:spcPts val="0"/>
              </a:spcBef>
              <a:spcAft>
                <a:spcPts val="0"/>
              </a:spcAft>
              <a:buClr>
                <a:schemeClr val="dk2"/>
              </a:buClr>
              <a:buSzPts val="3000"/>
              <a:buFont typeface="Poiret One"/>
              <a:buNone/>
              <a:defRPr b="1" sz="3000">
                <a:solidFill>
                  <a:schemeClr val="dk2"/>
                </a:solidFill>
                <a:latin typeface="Poiret One"/>
                <a:ea typeface="Poiret One"/>
                <a:cs typeface="Poiret One"/>
                <a:sym typeface="Poiret One"/>
              </a:defRPr>
            </a:lvl7pPr>
            <a:lvl8pPr lvl="7" rtl="0">
              <a:spcBef>
                <a:spcPts val="0"/>
              </a:spcBef>
              <a:spcAft>
                <a:spcPts val="0"/>
              </a:spcAft>
              <a:buClr>
                <a:schemeClr val="dk2"/>
              </a:buClr>
              <a:buSzPts val="3000"/>
              <a:buFont typeface="Poiret One"/>
              <a:buNone/>
              <a:defRPr b="1" sz="3000">
                <a:solidFill>
                  <a:schemeClr val="dk2"/>
                </a:solidFill>
                <a:latin typeface="Poiret One"/>
                <a:ea typeface="Poiret One"/>
                <a:cs typeface="Poiret One"/>
                <a:sym typeface="Poiret One"/>
              </a:defRPr>
            </a:lvl8pPr>
            <a:lvl9pPr lvl="8" rtl="0">
              <a:spcBef>
                <a:spcPts val="0"/>
              </a:spcBef>
              <a:spcAft>
                <a:spcPts val="0"/>
              </a:spcAft>
              <a:buClr>
                <a:schemeClr val="dk2"/>
              </a:buClr>
              <a:buSzPts val="3000"/>
              <a:buFont typeface="Poiret One"/>
              <a:buNone/>
              <a:defRPr b="1" sz="3000">
                <a:solidFill>
                  <a:schemeClr val="dk2"/>
                </a:solidFill>
                <a:latin typeface="Poiret One"/>
                <a:ea typeface="Poiret One"/>
                <a:cs typeface="Poiret One"/>
                <a:sym typeface="Poiret One"/>
              </a:defRPr>
            </a:lvl9pPr>
          </a:lstStyle>
          <a:p/>
        </p:txBody>
      </p:sp>
      <p:sp>
        <p:nvSpPr>
          <p:cNvPr id="7" name="Google Shape;7;p1"/>
          <p:cNvSpPr txBox="1"/>
          <p:nvPr>
            <p:ph idx="1" type="body"/>
          </p:nvPr>
        </p:nvSpPr>
        <p:spPr>
          <a:xfrm>
            <a:off x="352900" y="1070100"/>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00000"/>
              </a:lnSpc>
              <a:spcBef>
                <a:spcPts val="0"/>
              </a:spcBef>
              <a:spcAft>
                <a:spcPts val="0"/>
              </a:spcAft>
              <a:buClr>
                <a:schemeClr val="accent5"/>
              </a:buClr>
              <a:buSzPts val="2400"/>
              <a:buFont typeface="Overpass"/>
              <a:buChar char="●"/>
              <a:defRPr sz="2400">
                <a:solidFill>
                  <a:srgbClr val="FFFFFF"/>
                </a:solidFill>
                <a:latin typeface="Overpass"/>
                <a:ea typeface="Overpass"/>
                <a:cs typeface="Overpass"/>
                <a:sym typeface="Overpass"/>
              </a:defRPr>
            </a:lvl1pPr>
            <a:lvl2pPr indent="-368300" lvl="1" marL="914400" rtl="0">
              <a:lnSpc>
                <a:spcPct val="100000"/>
              </a:lnSpc>
              <a:spcBef>
                <a:spcPts val="1000"/>
              </a:spcBef>
              <a:spcAft>
                <a:spcPts val="0"/>
              </a:spcAft>
              <a:buClr>
                <a:schemeClr val="accent5"/>
              </a:buClr>
              <a:buSzPts val="2200"/>
              <a:buFont typeface="Overpass"/>
              <a:buChar char="○"/>
              <a:defRPr sz="2200">
                <a:solidFill>
                  <a:srgbClr val="FFFFFF"/>
                </a:solidFill>
                <a:latin typeface="Overpass"/>
                <a:ea typeface="Overpass"/>
                <a:cs typeface="Overpass"/>
                <a:sym typeface="Overpass"/>
              </a:defRPr>
            </a:lvl2pPr>
            <a:lvl3pPr indent="-355600" lvl="2" marL="1371600" rtl="0">
              <a:lnSpc>
                <a:spcPct val="100000"/>
              </a:lnSpc>
              <a:spcBef>
                <a:spcPts val="1000"/>
              </a:spcBef>
              <a:spcAft>
                <a:spcPts val="0"/>
              </a:spcAft>
              <a:buClr>
                <a:schemeClr val="accent5"/>
              </a:buClr>
              <a:buSzPts val="2000"/>
              <a:buFont typeface="Overpass"/>
              <a:buChar char="■"/>
              <a:defRPr sz="2000">
                <a:solidFill>
                  <a:srgbClr val="FFFFFF"/>
                </a:solidFill>
                <a:latin typeface="Overpass"/>
                <a:ea typeface="Overpass"/>
                <a:cs typeface="Overpass"/>
                <a:sym typeface="Overpass"/>
              </a:defRPr>
            </a:lvl3pPr>
            <a:lvl4pPr indent="-342900" lvl="3" marL="1828800" rtl="0">
              <a:lnSpc>
                <a:spcPct val="100000"/>
              </a:lnSpc>
              <a:spcBef>
                <a:spcPts val="1000"/>
              </a:spcBef>
              <a:spcAft>
                <a:spcPts val="0"/>
              </a:spcAft>
              <a:buClr>
                <a:schemeClr val="accent5"/>
              </a:buClr>
              <a:buSzPts val="1800"/>
              <a:buFont typeface="Overpass"/>
              <a:buChar char="●"/>
              <a:defRPr sz="1800">
                <a:solidFill>
                  <a:srgbClr val="FFFFFF"/>
                </a:solidFill>
                <a:latin typeface="Overpass"/>
                <a:ea typeface="Overpass"/>
                <a:cs typeface="Overpass"/>
                <a:sym typeface="Overpass"/>
              </a:defRPr>
            </a:lvl4pPr>
            <a:lvl5pPr indent="-330200" lvl="4" marL="2286000" rtl="0">
              <a:lnSpc>
                <a:spcPct val="100000"/>
              </a:lnSpc>
              <a:spcBef>
                <a:spcPts val="1000"/>
              </a:spcBef>
              <a:spcAft>
                <a:spcPts val="0"/>
              </a:spcAft>
              <a:buClr>
                <a:schemeClr val="accent5"/>
              </a:buClr>
              <a:buSzPts val="1600"/>
              <a:buFont typeface="Overpass"/>
              <a:buChar char="○"/>
              <a:defRPr sz="1600">
                <a:solidFill>
                  <a:srgbClr val="FFFFFF"/>
                </a:solidFill>
                <a:latin typeface="Overpass"/>
                <a:ea typeface="Overpass"/>
                <a:cs typeface="Overpass"/>
                <a:sym typeface="Overpass"/>
              </a:defRPr>
            </a:lvl5pPr>
            <a:lvl6pPr indent="-317500" lvl="5" marL="2743200" rtl="0">
              <a:lnSpc>
                <a:spcPct val="100000"/>
              </a:lnSpc>
              <a:spcBef>
                <a:spcPts val="1000"/>
              </a:spcBef>
              <a:spcAft>
                <a:spcPts val="0"/>
              </a:spcAft>
              <a:buClr>
                <a:schemeClr val="accent5"/>
              </a:buClr>
              <a:buSzPts val="1400"/>
              <a:buFont typeface="Overpass"/>
              <a:buChar char="■"/>
              <a:defRPr>
                <a:solidFill>
                  <a:srgbClr val="FFFFFF"/>
                </a:solidFill>
                <a:latin typeface="Overpass"/>
                <a:ea typeface="Overpass"/>
                <a:cs typeface="Overpass"/>
                <a:sym typeface="Overpass"/>
              </a:defRPr>
            </a:lvl6pPr>
            <a:lvl7pPr indent="-304800" lvl="6" marL="3200400" rtl="0">
              <a:lnSpc>
                <a:spcPct val="100000"/>
              </a:lnSpc>
              <a:spcBef>
                <a:spcPts val="1000"/>
              </a:spcBef>
              <a:spcAft>
                <a:spcPts val="0"/>
              </a:spcAft>
              <a:buClr>
                <a:schemeClr val="accent5"/>
              </a:buClr>
              <a:buSzPts val="1200"/>
              <a:buFont typeface="Overpass"/>
              <a:buChar char="●"/>
              <a:defRPr sz="1200">
                <a:solidFill>
                  <a:srgbClr val="FFFFFF"/>
                </a:solidFill>
                <a:latin typeface="Overpass"/>
                <a:ea typeface="Overpass"/>
                <a:cs typeface="Overpass"/>
                <a:sym typeface="Overpass"/>
              </a:defRPr>
            </a:lvl7pPr>
            <a:lvl8pPr indent="-292100" lvl="7" marL="3657600" rtl="0">
              <a:lnSpc>
                <a:spcPct val="100000"/>
              </a:lnSpc>
              <a:spcBef>
                <a:spcPts val="1000"/>
              </a:spcBef>
              <a:spcAft>
                <a:spcPts val="0"/>
              </a:spcAft>
              <a:buClr>
                <a:schemeClr val="accent5"/>
              </a:buClr>
              <a:buSzPts val="1000"/>
              <a:buFont typeface="Overpass"/>
              <a:buChar char="○"/>
              <a:defRPr sz="1000">
                <a:solidFill>
                  <a:srgbClr val="FFFFFF"/>
                </a:solidFill>
                <a:latin typeface="Overpass"/>
                <a:ea typeface="Overpass"/>
                <a:cs typeface="Overpass"/>
                <a:sym typeface="Overpass"/>
              </a:defRPr>
            </a:lvl8pPr>
            <a:lvl9pPr indent="-279400" lvl="8" marL="4114800" rtl="0">
              <a:lnSpc>
                <a:spcPct val="100000"/>
              </a:lnSpc>
              <a:spcBef>
                <a:spcPts val="1000"/>
              </a:spcBef>
              <a:spcAft>
                <a:spcPts val="1000"/>
              </a:spcAft>
              <a:buClr>
                <a:schemeClr val="accent5"/>
              </a:buClr>
              <a:buSzPts val="800"/>
              <a:buFont typeface="Overpass"/>
              <a:buChar char="■"/>
              <a:defRPr sz="800">
                <a:solidFill>
                  <a:srgbClr val="FFFFFF"/>
                </a:solidFill>
                <a:latin typeface="Overpass"/>
                <a:ea typeface="Overpass"/>
                <a:cs typeface="Overpass"/>
                <a:sym typeface="Overpas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0.xml"/><Relationship Id="rId3" Type="http://schemas.openxmlformats.org/officeDocument/2006/relationships/image" Target="../media/image4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4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1.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3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 Id="rId3" Type="http://schemas.openxmlformats.org/officeDocument/2006/relationships/image" Target="../media/image3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3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5.xml"/><Relationship Id="rId3" Type="http://schemas.openxmlformats.org/officeDocument/2006/relationships/image" Target="../media/image3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6.xml"/><Relationship Id="rId3" Type="http://schemas.openxmlformats.org/officeDocument/2006/relationships/image" Target="../media/image4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22"/>
          <p:cNvSpPr txBox="1"/>
          <p:nvPr>
            <p:ph type="ctrTitle"/>
          </p:nvPr>
        </p:nvSpPr>
        <p:spPr>
          <a:xfrm>
            <a:off x="1300625" y="814300"/>
            <a:ext cx="5852700" cy="284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Unit 4 - </a:t>
            </a:r>
            <a:endParaRPr/>
          </a:p>
          <a:p>
            <a:pPr indent="0" lvl="0" marL="0" rtl="0" algn="l">
              <a:spcBef>
                <a:spcPts val="0"/>
              </a:spcBef>
              <a:spcAft>
                <a:spcPts val="0"/>
              </a:spcAft>
              <a:buNone/>
            </a:pPr>
            <a:r>
              <a:rPr lang="en"/>
              <a:t>Flow Control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31"/>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“if” statement</a:t>
            </a:r>
            <a:endParaRPr/>
          </a:p>
        </p:txBody>
      </p:sp>
      <p:sp>
        <p:nvSpPr>
          <p:cNvPr id="1228" name="Google Shape;1228;p31"/>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This “if” statement is used to check a conditional statement</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It will either be “true” and proceed or “false” and skip. </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The conditional is placed in the parameters of the if statement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6" name="Shape 1806"/>
        <p:cNvGrpSpPr/>
        <p:nvPr/>
      </p:nvGrpSpPr>
      <p:grpSpPr>
        <a:xfrm>
          <a:off x="0" y="0"/>
          <a:ext cx="0" cy="0"/>
          <a:chOff x="0" y="0"/>
          <a:chExt cx="0" cy="0"/>
        </a:xfrm>
      </p:grpSpPr>
      <p:sp>
        <p:nvSpPr>
          <p:cNvPr id="1807" name="Google Shape;1807;p121"/>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Variables </a:t>
            </a:r>
            <a:endParaRPr/>
          </a:p>
        </p:txBody>
      </p:sp>
      <p:sp>
        <p:nvSpPr>
          <p:cNvPr id="1808" name="Google Shape;1808;p121"/>
          <p:cNvSpPr txBox="1"/>
          <p:nvPr>
            <p:ph idx="1" type="body"/>
          </p:nvPr>
        </p:nvSpPr>
        <p:spPr>
          <a:xfrm>
            <a:off x="741650" y="1153675"/>
            <a:ext cx="6839700" cy="379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 global variables exists outside of the function and can be accessed and modified by all functions. </a:t>
            </a:r>
            <a:endParaRPr/>
          </a:p>
          <a:p>
            <a:pPr indent="-381000" lvl="0" marL="457200" rtl="0" algn="l">
              <a:spcBef>
                <a:spcPts val="1000"/>
              </a:spcBef>
              <a:spcAft>
                <a:spcPts val="0"/>
              </a:spcAft>
              <a:buSzPts val="2400"/>
              <a:buChar char="●"/>
            </a:pPr>
            <a:r>
              <a:rPr lang="en"/>
              <a:t>If you try to call the same named variable in a function it will use the local version and not overwrite the global version</a:t>
            </a:r>
            <a:endParaRPr/>
          </a:p>
          <a:p>
            <a:pPr indent="-381000" lvl="0" marL="457200" rtl="0" algn="l">
              <a:spcBef>
                <a:spcPts val="1000"/>
              </a:spcBef>
              <a:spcAft>
                <a:spcPts val="1000"/>
              </a:spcAft>
              <a:buSzPts val="2400"/>
              <a:buChar char="●"/>
            </a:pPr>
            <a:r>
              <a:rPr lang="en"/>
              <a:t>There are reasons to use both local and global variables so it is really up the situation which is correct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2" name="Shape 1812"/>
        <p:cNvGrpSpPr/>
        <p:nvPr/>
      </p:nvGrpSpPr>
      <p:grpSpPr>
        <a:xfrm>
          <a:off x="0" y="0"/>
          <a:ext cx="0" cy="0"/>
          <a:chOff x="0" y="0"/>
          <a:chExt cx="0" cy="0"/>
        </a:xfrm>
      </p:grpSpPr>
      <p:sp>
        <p:nvSpPr>
          <p:cNvPr id="1813" name="Google Shape;1813;p122"/>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49E0FD"/>
                </a:solidFill>
                <a:highlight>
                  <a:srgbClr val="1C1C1C"/>
                </a:highlight>
                <a:latin typeface="Courier New"/>
                <a:ea typeface="Courier New"/>
                <a:cs typeface="Courier New"/>
                <a:sym typeface="Courier New"/>
              </a:rPr>
              <a:t>let</a:t>
            </a:r>
            <a:r>
              <a:rPr b="1" lang="en" sz="1700">
                <a:solidFill>
                  <a:srgbClr val="CCCCCC"/>
                </a:solidFill>
                <a:highlight>
                  <a:srgbClr val="1C1C1C"/>
                </a:highlight>
                <a:latin typeface="Courier New"/>
                <a:ea typeface="Courier New"/>
                <a:cs typeface="Courier New"/>
                <a:sym typeface="Courier New"/>
              </a:rPr>
              <a:t> userName </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a:t>
            </a:r>
            <a:r>
              <a:rPr b="1" lang="en" sz="1700">
                <a:solidFill>
                  <a:srgbClr val="E6DB74"/>
                </a:solidFill>
                <a:highlight>
                  <a:srgbClr val="1C1C1C"/>
                </a:highlight>
                <a:latin typeface="Courier New"/>
                <a:ea typeface="Courier New"/>
                <a:cs typeface="Courier New"/>
                <a:sym typeface="Courier New"/>
              </a:rPr>
              <a:t>'John'</a:t>
            </a:r>
            <a:r>
              <a:rPr b="1" lang="en" sz="1700">
                <a:solidFill>
                  <a:srgbClr val="CCCCCC"/>
                </a:solidFill>
                <a:highlight>
                  <a:srgbClr val="1C1C1C"/>
                </a:highlight>
                <a:latin typeface="Courier New"/>
                <a:ea typeface="Courier New"/>
                <a:cs typeface="Courier New"/>
                <a:sym typeface="Courier New"/>
              </a:rPr>
              <a:t>;</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2BE98A"/>
                </a:solidFill>
                <a:highlight>
                  <a:srgbClr val="1C1C1C"/>
                </a:highlight>
                <a:latin typeface="Courier New"/>
                <a:ea typeface="Courier New"/>
                <a:cs typeface="Courier New"/>
                <a:sym typeface="Courier New"/>
              </a:rPr>
              <a:t>function</a:t>
            </a:r>
            <a:r>
              <a:rPr b="1" lang="en" sz="1700">
                <a:solidFill>
                  <a:srgbClr val="CCCCCC"/>
                </a:solidFill>
                <a:highlight>
                  <a:srgbClr val="1C1C1C"/>
                </a:highlight>
                <a:latin typeface="Courier New"/>
                <a:ea typeface="Courier New"/>
                <a:cs typeface="Courier New"/>
                <a:sym typeface="Courier New"/>
              </a:rPr>
              <a:t> </a:t>
            </a:r>
            <a:r>
              <a:rPr b="1" lang="en" sz="1700">
                <a:solidFill>
                  <a:srgbClr val="B0EC38"/>
                </a:solidFill>
                <a:highlight>
                  <a:srgbClr val="1C1C1C"/>
                </a:highlight>
                <a:latin typeface="Courier New"/>
                <a:ea typeface="Courier New"/>
                <a:cs typeface="Courier New"/>
                <a:sym typeface="Courier New"/>
              </a:rPr>
              <a:t>showMessage</a:t>
            </a:r>
            <a:r>
              <a:rPr b="1" lang="en" sz="1700">
                <a:solidFill>
                  <a:srgbClr val="CCCCCC"/>
                </a:solidFill>
                <a:highlight>
                  <a:srgbClr val="1C1C1C"/>
                </a:highlight>
                <a:latin typeface="Courier New"/>
                <a:ea typeface="Courier New"/>
                <a:cs typeface="Courier New"/>
                <a:sym typeface="Courier New"/>
              </a:rPr>
              <a:t>() {</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    userName </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a:t>
            </a:r>
            <a:r>
              <a:rPr b="1" lang="en" sz="1700">
                <a:solidFill>
                  <a:srgbClr val="E6DB74"/>
                </a:solidFill>
                <a:highlight>
                  <a:srgbClr val="1C1C1C"/>
                </a:highlight>
                <a:latin typeface="Courier New"/>
                <a:ea typeface="Courier New"/>
                <a:cs typeface="Courier New"/>
                <a:sym typeface="Courier New"/>
              </a:rPr>
              <a:t>"Bob"</a:t>
            </a:r>
            <a:r>
              <a:rPr b="1" lang="en" sz="1700">
                <a:solidFill>
                  <a:srgbClr val="CCCCCC"/>
                </a:solidFill>
                <a:highlight>
                  <a:srgbClr val="1C1C1C"/>
                </a:highlight>
                <a:latin typeface="Courier New"/>
                <a:ea typeface="Courier New"/>
                <a:cs typeface="Courier New"/>
                <a:sym typeface="Courier New"/>
              </a:rPr>
              <a:t>; </a:t>
            </a:r>
            <a:r>
              <a:rPr b="1" lang="en" sz="1700">
                <a:solidFill>
                  <a:srgbClr val="696D70"/>
                </a:solidFill>
                <a:highlight>
                  <a:srgbClr val="1C1C1C"/>
                </a:highlight>
                <a:latin typeface="Courier New"/>
                <a:ea typeface="Courier New"/>
                <a:cs typeface="Courier New"/>
                <a:sym typeface="Courier New"/>
              </a:rPr>
              <a:t>// (1) changed the outer variable</a:t>
            </a:r>
            <a:endParaRPr b="1" sz="1700">
              <a:solidFill>
                <a:srgbClr val="696D70"/>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    </a:t>
            </a:r>
            <a:r>
              <a:rPr b="1" lang="en" sz="1700">
                <a:solidFill>
                  <a:srgbClr val="49E0FD"/>
                </a:solidFill>
                <a:highlight>
                  <a:srgbClr val="1C1C1C"/>
                </a:highlight>
                <a:latin typeface="Courier New"/>
                <a:ea typeface="Courier New"/>
                <a:cs typeface="Courier New"/>
                <a:sym typeface="Courier New"/>
              </a:rPr>
              <a:t>let</a:t>
            </a:r>
            <a:r>
              <a:rPr b="1" lang="en" sz="1700">
                <a:solidFill>
                  <a:srgbClr val="CCCCCC"/>
                </a:solidFill>
                <a:highlight>
                  <a:srgbClr val="1C1C1C"/>
                </a:highlight>
                <a:latin typeface="Courier New"/>
                <a:ea typeface="Courier New"/>
                <a:cs typeface="Courier New"/>
                <a:sym typeface="Courier New"/>
              </a:rPr>
              <a:t> message </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a:t>
            </a:r>
            <a:r>
              <a:rPr b="1" lang="en" sz="1700">
                <a:solidFill>
                  <a:srgbClr val="E6DB74"/>
                </a:solidFill>
                <a:highlight>
                  <a:srgbClr val="1C1C1C"/>
                </a:highlight>
                <a:latin typeface="Courier New"/>
                <a:ea typeface="Courier New"/>
                <a:cs typeface="Courier New"/>
                <a:sym typeface="Courier New"/>
              </a:rPr>
              <a:t>'Hello, '</a:t>
            </a:r>
            <a:r>
              <a:rPr b="1" lang="en" sz="1700">
                <a:solidFill>
                  <a:srgbClr val="CCCCCC"/>
                </a:solidFill>
                <a:highlight>
                  <a:srgbClr val="1C1C1C"/>
                </a:highlight>
                <a:latin typeface="Courier New"/>
                <a:ea typeface="Courier New"/>
                <a:cs typeface="Courier New"/>
                <a:sym typeface="Courier New"/>
              </a:rPr>
              <a:t> </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userName;</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    console</a:t>
            </a:r>
            <a:r>
              <a:rPr b="1" lang="en" sz="1700">
                <a:solidFill>
                  <a:srgbClr val="F92672"/>
                </a:solidFill>
                <a:highlight>
                  <a:srgbClr val="1C1C1C"/>
                </a:highlight>
                <a:latin typeface="Courier New"/>
                <a:ea typeface="Courier New"/>
                <a:cs typeface="Courier New"/>
                <a:sym typeface="Courier New"/>
              </a:rPr>
              <a:t>.</a:t>
            </a:r>
            <a:r>
              <a:rPr b="1" lang="en" sz="1700">
                <a:solidFill>
                  <a:srgbClr val="B0EC38"/>
                </a:solidFill>
                <a:highlight>
                  <a:srgbClr val="1C1C1C"/>
                </a:highlight>
                <a:latin typeface="Courier New"/>
                <a:ea typeface="Courier New"/>
                <a:cs typeface="Courier New"/>
                <a:sym typeface="Courier New"/>
              </a:rPr>
              <a:t>log</a:t>
            </a:r>
            <a:r>
              <a:rPr b="1" lang="en" sz="1700">
                <a:solidFill>
                  <a:srgbClr val="CCCCCC"/>
                </a:solidFill>
                <a:highlight>
                  <a:srgbClr val="1C1C1C"/>
                </a:highlight>
                <a:latin typeface="Courier New"/>
                <a:ea typeface="Courier New"/>
                <a:cs typeface="Courier New"/>
                <a:sym typeface="Courier New"/>
              </a:rPr>
              <a:t>(message);</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console</a:t>
            </a:r>
            <a:r>
              <a:rPr b="1" lang="en" sz="1700">
                <a:solidFill>
                  <a:srgbClr val="F92672"/>
                </a:solidFill>
                <a:highlight>
                  <a:srgbClr val="1C1C1C"/>
                </a:highlight>
                <a:latin typeface="Courier New"/>
                <a:ea typeface="Courier New"/>
                <a:cs typeface="Courier New"/>
                <a:sym typeface="Courier New"/>
              </a:rPr>
              <a:t>.</a:t>
            </a:r>
            <a:r>
              <a:rPr b="1" lang="en" sz="1700">
                <a:solidFill>
                  <a:srgbClr val="B0EC38"/>
                </a:solidFill>
                <a:highlight>
                  <a:srgbClr val="1C1C1C"/>
                </a:highlight>
                <a:latin typeface="Courier New"/>
                <a:ea typeface="Courier New"/>
                <a:cs typeface="Courier New"/>
                <a:sym typeface="Courier New"/>
              </a:rPr>
              <a:t>log</a:t>
            </a:r>
            <a:r>
              <a:rPr b="1" lang="en" sz="1700">
                <a:solidFill>
                  <a:srgbClr val="CCCCCC"/>
                </a:solidFill>
                <a:highlight>
                  <a:srgbClr val="1C1C1C"/>
                </a:highlight>
                <a:latin typeface="Courier New"/>
                <a:ea typeface="Courier New"/>
                <a:cs typeface="Courier New"/>
                <a:sym typeface="Courier New"/>
              </a:rPr>
              <a:t>(userName); </a:t>
            </a:r>
            <a:r>
              <a:rPr b="1" lang="en" sz="1700">
                <a:solidFill>
                  <a:srgbClr val="696D70"/>
                </a:solidFill>
                <a:highlight>
                  <a:srgbClr val="1C1C1C"/>
                </a:highlight>
                <a:latin typeface="Courier New"/>
                <a:ea typeface="Courier New"/>
                <a:cs typeface="Courier New"/>
                <a:sym typeface="Courier New"/>
              </a:rPr>
              <a:t>// John before the function call</a:t>
            </a:r>
            <a:endParaRPr b="1" sz="1700">
              <a:solidFill>
                <a:srgbClr val="696D70"/>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B0EC38"/>
                </a:solidFill>
                <a:highlight>
                  <a:srgbClr val="1C1C1C"/>
                </a:highlight>
                <a:latin typeface="Courier New"/>
                <a:ea typeface="Courier New"/>
                <a:cs typeface="Courier New"/>
                <a:sym typeface="Courier New"/>
              </a:rPr>
              <a:t>showMessage</a:t>
            </a:r>
            <a:r>
              <a:rPr b="1" lang="en" sz="1700">
                <a:solidFill>
                  <a:srgbClr val="CCCCCC"/>
                </a:solidFill>
                <a:highlight>
                  <a:srgbClr val="1C1C1C"/>
                </a:highlight>
                <a:latin typeface="Courier New"/>
                <a:ea typeface="Courier New"/>
                <a:cs typeface="Courier New"/>
                <a:sym typeface="Courier New"/>
              </a:rPr>
              <a:t>();</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console</a:t>
            </a:r>
            <a:r>
              <a:rPr b="1" lang="en" sz="1700">
                <a:solidFill>
                  <a:srgbClr val="F92672"/>
                </a:solidFill>
                <a:highlight>
                  <a:srgbClr val="1C1C1C"/>
                </a:highlight>
                <a:latin typeface="Courier New"/>
                <a:ea typeface="Courier New"/>
                <a:cs typeface="Courier New"/>
                <a:sym typeface="Courier New"/>
              </a:rPr>
              <a:t>.</a:t>
            </a:r>
            <a:r>
              <a:rPr b="1" lang="en" sz="1700">
                <a:solidFill>
                  <a:srgbClr val="B0EC38"/>
                </a:solidFill>
                <a:highlight>
                  <a:srgbClr val="1C1C1C"/>
                </a:highlight>
                <a:latin typeface="Courier New"/>
                <a:ea typeface="Courier New"/>
                <a:cs typeface="Courier New"/>
                <a:sym typeface="Courier New"/>
              </a:rPr>
              <a:t>log</a:t>
            </a:r>
            <a:r>
              <a:rPr b="1" lang="en" sz="1700">
                <a:solidFill>
                  <a:srgbClr val="CCCCCC"/>
                </a:solidFill>
                <a:highlight>
                  <a:srgbClr val="1C1C1C"/>
                </a:highlight>
                <a:latin typeface="Courier New"/>
                <a:ea typeface="Courier New"/>
                <a:cs typeface="Courier New"/>
                <a:sym typeface="Courier New"/>
              </a:rPr>
              <a:t>(userName); </a:t>
            </a:r>
            <a:r>
              <a:rPr b="1" lang="en" sz="1700">
                <a:solidFill>
                  <a:srgbClr val="696D70"/>
                </a:solidFill>
                <a:highlight>
                  <a:srgbClr val="1C1C1C"/>
                </a:highlight>
                <a:latin typeface="Courier New"/>
                <a:ea typeface="Courier New"/>
                <a:cs typeface="Courier New"/>
                <a:sym typeface="Courier New"/>
              </a:rPr>
              <a:t>// Bob, the value was modified by the function</a:t>
            </a:r>
            <a:endParaRPr b="1" sz="1700">
              <a:solidFill>
                <a:srgbClr val="696D70"/>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sz="2200"/>
          </a:p>
        </p:txBody>
      </p:sp>
      <p:sp>
        <p:nvSpPr>
          <p:cNvPr id="1814" name="Google Shape;1814;p122"/>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Variables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sp>
        <p:nvSpPr>
          <p:cNvPr id="1819" name="Google Shape;1819;p123"/>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Variable</a:t>
            </a:r>
            <a:endParaRPr/>
          </a:p>
        </p:txBody>
      </p:sp>
      <p:sp>
        <p:nvSpPr>
          <p:cNvPr id="1820" name="Google Shape;1820;p123"/>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49E0FD"/>
                </a:solidFill>
                <a:highlight>
                  <a:srgbClr val="1C1C1C"/>
                </a:highlight>
                <a:latin typeface="Courier New"/>
                <a:ea typeface="Courier New"/>
                <a:cs typeface="Courier New"/>
                <a:sym typeface="Courier New"/>
              </a:rPr>
              <a:t>let</a:t>
            </a:r>
            <a:r>
              <a:rPr b="1" lang="en" sz="1700">
                <a:solidFill>
                  <a:srgbClr val="CCCCCC"/>
                </a:solidFill>
                <a:highlight>
                  <a:srgbClr val="1C1C1C"/>
                </a:highlight>
                <a:latin typeface="Courier New"/>
                <a:ea typeface="Courier New"/>
                <a:cs typeface="Courier New"/>
                <a:sym typeface="Courier New"/>
              </a:rPr>
              <a:t> userName </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a:t>
            </a:r>
            <a:r>
              <a:rPr b="1" lang="en" sz="1700">
                <a:solidFill>
                  <a:srgbClr val="E6DB74"/>
                </a:solidFill>
                <a:highlight>
                  <a:srgbClr val="1C1C1C"/>
                </a:highlight>
                <a:latin typeface="Courier New"/>
                <a:ea typeface="Courier New"/>
                <a:cs typeface="Courier New"/>
                <a:sym typeface="Courier New"/>
              </a:rPr>
              <a:t>'John'</a:t>
            </a:r>
            <a:r>
              <a:rPr b="1" lang="en" sz="1700">
                <a:solidFill>
                  <a:srgbClr val="CCCCCC"/>
                </a:solidFill>
                <a:highlight>
                  <a:srgbClr val="1C1C1C"/>
                </a:highlight>
                <a:latin typeface="Courier New"/>
                <a:ea typeface="Courier New"/>
                <a:cs typeface="Courier New"/>
                <a:sym typeface="Courier New"/>
              </a:rPr>
              <a:t>;</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2BE98A"/>
                </a:solidFill>
                <a:highlight>
                  <a:srgbClr val="1C1C1C"/>
                </a:highlight>
                <a:latin typeface="Courier New"/>
                <a:ea typeface="Courier New"/>
                <a:cs typeface="Courier New"/>
                <a:sym typeface="Courier New"/>
              </a:rPr>
              <a:t>function</a:t>
            </a:r>
            <a:r>
              <a:rPr b="1" lang="en" sz="1700">
                <a:solidFill>
                  <a:srgbClr val="CCCCCC"/>
                </a:solidFill>
                <a:highlight>
                  <a:srgbClr val="1C1C1C"/>
                </a:highlight>
                <a:latin typeface="Courier New"/>
                <a:ea typeface="Courier New"/>
                <a:cs typeface="Courier New"/>
                <a:sym typeface="Courier New"/>
              </a:rPr>
              <a:t> </a:t>
            </a:r>
            <a:r>
              <a:rPr b="1" lang="en" sz="1700">
                <a:solidFill>
                  <a:srgbClr val="B0EC38"/>
                </a:solidFill>
                <a:highlight>
                  <a:srgbClr val="1C1C1C"/>
                </a:highlight>
                <a:latin typeface="Courier New"/>
                <a:ea typeface="Courier New"/>
                <a:cs typeface="Courier New"/>
                <a:sym typeface="Courier New"/>
              </a:rPr>
              <a:t>showMessage</a:t>
            </a:r>
            <a:r>
              <a:rPr b="1" lang="en" sz="1700">
                <a:solidFill>
                  <a:srgbClr val="CCCCCC"/>
                </a:solidFill>
                <a:highlight>
                  <a:srgbClr val="1C1C1C"/>
                </a:highlight>
                <a:latin typeface="Courier New"/>
                <a:ea typeface="Courier New"/>
                <a:cs typeface="Courier New"/>
                <a:sym typeface="Courier New"/>
              </a:rPr>
              <a:t>() {</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    </a:t>
            </a:r>
            <a:r>
              <a:rPr b="1" lang="en" sz="1700">
                <a:solidFill>
                  <a:srgbClr val="49E0FD"/>
                </a:solidFill>
                <a:highlight>
                  <a:srgbClr val="1C1C1C"/>
                </a:highlight>
                <a:latin typeface="Courier New"/>
                <a:ea typeface="Courier New"/>
                <a:cs typeface="Courier New"/>
                <a:sym typeface="Courier New"/>
              </a:rPr>
              <a:t>let</a:t>
            </a:r>
            <a:r>
              <a:rPr b="1" lang="en" sz="1700">
                <a:solidFill>
                  <a:srgbClr val="CCCCCC"/>
                </a:solidFill>
                <a:highlight>
                  <a:srgbClr val="1C1C1C"/>
                </a:highlight>
                <a:latin typeface="Courier New"/>
                <a:ea typeface="Courier New"/>
                <a:cs typeface="Courier New"/>
                <a:sym typeface="Courier New"/>
              </a:rPr>
              <a:t> userName </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a:t>
            </a:r>
            <a:r>
              <a:rPr b="1" lang="en" sz="1700">
                <a:solidFill>
                  <a:srgbClr val="E6DB74"/>
                </a:solidFill>
                <a:highlight>
                  <a:srgbClr val="1C1C1C"/>
                </a:highlight>
                <a:latin typeface="Courier New"/>
                <a:ea typeface="Courier New"/>
                <a:cs typeface="Courier New"/>
                <a:sym typeface="Courier New"/>
              </a:rPr>
              <a:t>"Bob"</a:t>
            </a:r>
            <a:r>
              <a:rPr b="1" lang="en" sz="1700">
                <a:solidFill>
                  <a:srgbClr val="CCCCCC"/>
                </a:solidFill>
                <a:highlight>
                  <a:srgbClr val="1C1C1C"/>
                </a:highlight>
                <a:latin typeface="Courier New"/>
                <a:ea typeface="Courier New"/>
                <a:cs typeface="Courier New"/>
                <a:sym typeface="Courier New"/>
              </a:rPr>
              <a:t>; </a:t>
            </a:r>
            <a:r>
              <a:rPr b="1" lang="en" sz="1700">
                <a:solidFill>
                  <a:srgbClr val="696D70"/>
                </a:solidFill>
                <a:highlight>
                  <a:srgbClr val="1C1C1C"/>
                </a:highlight>
                <a:latin typeface="Courier New"/>
                <a:ea typeface="Courier New"/>
                <a:cs typeface="Courier New"/>
                <a:sym typeface="Courier New"/>
              </a:rPr>
              <a:t>// declare a local variable</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    </a:t>
            </a:r>
            <a:r>
              <a:rPr b="1" lang="en" sz="1700">
                <a:solidFill>
                  <a:srgbClr val="49E0FD"/>
                </a:solidFill>
                <a:highlight>
                  <a:srgbClr val="1C1C1C"/>
                </a:highlight>
                <a:latin typeface="Courier New"/>
                <a:ea typeface="Courier New"/>
                <a:cs typeface="Courier New"/>
                <a:sym typeface="Courier New"/>
              </a:rPr>
              <a:t>let</a:t>
            </a:r>
            <a:r>
              <a:rPr b="1" lang="en" sz="1700">
                <a:solidFill>
                  <a:srgbClr val="CCCCCC"/>
                </a:solidFill>
                <a:highlight>
                  <a:srgbClr val="1C1C1C"/>
                </a:highlight>
                <a:latin typeface="Courier New"/>
                <a:ea typeface="Courier New"/>
                <a:cs typeface="Courier New"/>
                <a:sym typeface="Courier New"/>
              </a:rPr>
              <a:t> message </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a:t>
            </a:r>
            <a:r>
              <a:rPr b="1" lang="en" sz="1700">
                <a:solidFill>
                  <a:srgbClr val="E6DB74"/>
                </a:solidFill>
                <a:highlight>
                  <a:srgbClr val="1C1C1C"/>
                </a:highlight>
                <a:latin typeface="Courier New"/>
                <a:ea typeface="Courier New"/>
                <a:cs typeface="Courier New"/>
                <a:sym typeface="Courier New"/>
              </a:rPr>
              <a:t>'Hello, '</a:t>
            </a:r>
            <a:r>
              <a:rPr b="1" lang="en" sz="1700">
                <a:solidFill>
                  <a:srgbClr val="CCCCCC"/>
                </a:solidFill>
                <a:highlight>
                  <a:srgbClr val="1C1C1C"/>
                </a:highlight>
                <a:latin typeface="Courier New"/>
                <a:ea typeface="Courier New"/>
                <a:cs typeface="Courier New"/>
                <a:sym typeface="Courier New"/>
              </a:rPr>
              <a:t> </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userName; </a:t>
            </a:r>
            <a:r>
              <a:rPr b="1" lang="en" sz="1700">
                <a:solidFill>
                  <a:srgbClr val="696D70"/>
                </a:solidFill>
                <a:highlight>
                  <a:srgbClr val="1C1C1C"/>
                </a:highlight>
                <a:latin typeface="Courier New"/>
                <a:ea typeface="Courier New"/>
                <a:cs typeface="Courier New"/>
                <a:sym typeface="Courier New"/>
              </a:rPr>
              <a:t>// Bob</a:t>
            </a:r>
            <a:endParaRPr b="1" sz="1700">
              <a:solidFill>
                <a:srgbClr val="696D70"/>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    </a:t>
            </a:r>
            <a:r>
              <a:rPr b="1" lang="en" sz="1700">
                <a:solidFill>
                  <a:srgbClr val="B0EC38"/>
                </a:solidFill>
                <a:highlight>
                  <a:srgbClr val="1C1C1C"/>
                </a:highlight>
                <a:latin typeface="Courier New"/>
                <a:ea typeface="Courier New"/>
                <a:cs typeface="Courier New"/>
                <a:sym typeface="Courier New"/>
              </a:rPr>
              <a:t>console.log</a:t>
            </a:r>
            <a:r>
              <a:rPr b="1" lang="en" sz="1700">
                <a:solidFill>
                  <a:srgbClr val="CCCCCC"/>
                </a:solidFill>
                <a:highlight>
                  <a:srgbClr val="1C1C1C"/>
                </a:highlight>
                <a:latin typeface="Courier New"/>
                <a:ea typeface="Courier New"/>
                <a:cs typeface="Courier New"/>
                <a:sym typeface="Courier New"/>
              </a:rPr>
              <a:t>(message); </a:t>
            </a:r>
            <a:r>
              <a:rPr b="1" lang="en" sz="1700">
                <a:solidFill>
                  <a:srgbClr val="696D70"/>
                </a:solidFill>
                <a:highlight>
                  <a:srgbClr val="1C1C1C"/>
                </a:highlight>
                <a:latin typeface="Courier New"/>
                <a:ea typeface="Courier New"/>
                <a:cs typeface="Courier New"/>
                <a:sym typeface="Courier New"/>
              </a:rPr>
              <a:t>// Hello, Bob</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696D70"/>
                </a:solidFill>
                <a:highlight>
                  <a:srgbClr val="1C1C1C"/>
                </a:highlight>
                <a:latin typeface="Courier New"/>
                <a:ea typeface="Courier New"/>
                <a:cs typeface="Courier New"/>
                <a:sym typeface="Courier New"/>
              </a:rPr>
              <a:t>// the function will create and use its own userName</a:t>
            </a:r>
            <a:endParaRPr b="1" sz="1700">
              <a:solidFill>
                <a:srgbClr val="696D70"/>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B0EC38"/>
                </a:solidFill>
                <a:highlight>
                  <a:srgbClr val="1C1C1C"/>
                </a:highlight>
                <a:latin typeface="Courier New"/>
                <a:ea typeface="Courier New"/>
                <a:cs typeface="Courier New"/>
                <a:sym typeface="Courier New"/>
              </a:rPr>
              <a:t>showMessage</a:t>
            </a:r>
            <a:r>
              <a:rPr b="1" lang="en" sz="1700">
                <a:solidFill>
                  <a:srgbClr val="CCCCCC"/>
                </a:solidFill>
                <a:highlight>
                  <a:srgbClr val="1C1C1C"/>
                </a:highlight>
                <a:latin typeface="Courier New"/>
                <a:ea typeface="Courier New"/>
                <a:cs typeface="Courier New"/>
                <a:sym typeface="Courier New"/>
              </a:rPr>
              <a:t>();</a:t>
            </a:r>
            <a:r>
              <a:rPr b="1" lang="en" sz="1700">
                <a:solidFill>
                  <a:srgbClr val="696D70"/>
                </a:solidFill>
                <a:highlight>
                  <a:srgbClr val="1C1C1C"/>
                </a:highlight>
                <a:latin typeface="Courier New"/>
                <a:ea typeface="Courier New"/>
                <a:cs typeface="Courier New"/>
                <a:sym typeface="Courier New"/>
              </a:rPr>
              <a:t>// Hello, Bob</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696D70"/>
                </a:solidFill>
                <a:highlight>
                  <a:srgbClr val="1C1C1C"/>
                </a:highlight>
                <a:latin typeface="Courier New"/>
                <a:ea typeface="Courier New"/>
                <a:cs typeface="Courier New"/>
                <a:sym typeface="Courier New"/>
              </a:rPr>
              <a:t>// unchanged, the function did not access the outer variable</a:t>
            </a:r>
            <a:endParaRPr b="1" sz="1700">
              <a:solidFill>
                <a:srgbClr val="696D70"/>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B0EC38"/>
                </a:solidFill>
                <a:highlight>
                  <a:srgbClr val="1C1C1C"/>
                </a:highlight>
                <a:latin typeface="Courier New"/>
                <a:ea typeface="Courier New"/>
                <a:cs typeface="Courier New"/>
                <a:sym typeface="Courier New"/>
              </a:rPr>
              <a:t>console.log</a:t>
            </a:r>
            <a:r>
              <a:rPr b="1" lang="en" sz="1700">
                <a:solidFill>
                  <a:srgbClr val="CCCCCC"/>
                </a:solidFill>
                <a:highlight>
                  <a:srgbClr val="1C1C1C"/>
                </a:highlight>
                <a:latin typeface="Courier New"/>
                <a:ea typeface="Courier New"/>
                <a:cs typeface="Courier New"/>
                <a:sym typeface="Courier New"/>
              </a:rPr>
              <a:t>(userName); </a:t>
            </a:r>
            <a:r>
              <a:rPr b="1" lang="en" sz="1700">
                <a:solidFill>
                  <a:srgbClr val="696D70"/>
                </a:solidFill>
                <a:highlight>
                  <a:srgbClr val="1C1C1C"/>
                </a:highlight>
                <a:latin typeface="Courier New"/>
                <a:ea typeface="Courier New"/>
                <a:cs typeface="Courier New"/>
                <a:sym typeface="Courier New"/>
              </a:rPr>
              <a:t>// Hello, John</a:t>
            </a:r>
            <a:endParaRPr b="1" sz="1700">
              <a:latin typeface="Overpass"/>
              <a:ea typeface="Overpass"/>
              <a:cs typeface="Overpass"/>
              <a:sym typeface="Overpass"/>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4" name="Shape 1824"/>
        <p:cNvGrpSpPr/>
        <p:nvPr/>
      </p:nvGrpSpPr>
      <p:grpSpPr>
        <a:xfrm>
          <a:off x="0" y="0"/>
          <a:ext cx="0" cy="0"/>
          <a:chOff x="0" y="0"/>
          <a:chExt cx="0" cy="0"/>
        </a:xfrm>
      </p:grpSpPr>
      <p:sp>
        <p:nvSpPr>
          <p:cNvPr id="1825" name="Google Shape;1825;p12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Values</a:t>
            </a:r>
            <a:endParaRPr/>
          </a:p>
        </p:txBody>
      </p:sp>
      <p:sp>
        <p:nvSpPr>
          <p:cNvPr id="1826" name="Google Shape;1826;p124"/>
          <p:cNvSpPr txBox="1"/>
          <p:nvPr>
            <p:ph idx="1" type="body"/>
          </p:nvPr>
        </p:nvSpPr>
        <p:spPr>
          <a:xfrm>
            <a:off x="594225" y="1071275"/>
            <a:ext cx="72276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When creating your parameters you can set them equal to something to make sure there is a default value. Then if nothing is entered in the parameters they will still have a value to input.</a:t>
            </a:r>
            <a:endParaRPr/>
          </a:p>
          <a:p>
            <a:pPr indent="0" lvl="0" marL="457200" rtl="0" algn="l">
              <a:spcBef>
                <a:spcPts val="1000"/>
              </a:spcBef>
              <a:spcAft>
                <a:spcPts val="0"/>
              </a:spcAft>
              <a:buNone/>
            </a:pPr>
            <a:r>
              <a:t/>
            </a:r>
            <a:endParaRPr/>
          </a:p>
          <a:p>
            <a:pPr indent="0" lvl="0" marL="0" rtl="0" algn="l">
              <a:lnSpc>
                <a:spcPct val="100000"/>
              </a:lnSpc>
              <a:spcBef>
                <a:spcPts val="1000"/>
              </a:spcBef>
              <a:spcAft>
                <a:spcPts val="0"/>
              </a:spcAft>
              <a:buNone/>
            </a:pPr>
            <a:r>
              <a:rPr b="1" lang="en" sz="1700">
                <a:solidFill>
                  <a:srgbClr val="2BE98A"/>
                </a:solidFill>
                <a:highlight>
                  <a:srgbClr val="1C1C1C"/>
                </a:highlight>
                <a:latin typeface="Courier New"/>
                <a:ea typeface="Courier New"/>
                <a:cs typeface="Courier New"/>
                <a:sym typeface="Courier New"/>
              </a:rPr>
              <a:t>function</a:t>
            </a:r>
            <a:r>
              <a:rPr b="1" lang="en" sz="1700">
                <a:solidFill>
                  <a:srgbClr val="CCCCCC"/>
                </a:solidFill>
                <a:highlight>
                  <a:srgbClr val="1C1C1C"/>
                </a:highlight>
                <a:latin typeface="Courier New"/>
                <a:ea typeface="Courier New"/>
                <a:cs typeface="Courier New"/>
                <a:sym typeface="Courier New"/>
              </a:rPr>
              <a:t> </a:t>
            </a:r>
            <a:r>
              <a:rPr b="1" lang="en" sz="1700">
                <a:solidFill>
                  <a:srgbClr val="B0EC38"/>
                </a:solidFill>
                <a:highlight>
                  <a:srgbClr val="1C1C1C"/>
                </a:highlight>
                <a:latin typeface="Courier New"/>
                <a:ea typeface="Courier New"/>
                <a:cs typeface="Courier New"/>
                <a:sym typeface="Courier New"/>
              </a:rPr>
              <a:t>showMessage</a:t>
            </a:r>
            <a:r>
              <a:rPr b="1" lang="en" sz="1700">
                <a:solidFill>
                  <a:srgbClr val="CCCCCC"/>
                </a:solidFill>
                <a:highlight>
                  <a:srgbClr val="1C1C1C"/>
                </a:highlight>
                <a:latin typeface="Courier New"/>
                <a:ea typeface="Courier New"/>
                <a:cs typeface="Courier New"/>
                <a:sym typeface="Courier New"/>
              </a:rPr>
              <a:t>(from</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text </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a:t>
            </a:r>
            <a:r>
              <a:rPr b="1" lang="en" sz="1700">
                <a:solidFill>
                  <a:srgbClr val="E6DB74"/>
                </a:solidFill>
                <a:highlight>
                  <a:srgbClr val="1C1C1C"/>
                </a:highlight>
                <a:latin typeface="Courier New"/>
                <a:ea typeface="Courier New"/>
                <a:cs typeface="Courier New"/>
                <a:sym typeface="Courier New"/>
              </a:rPr>
              <a:t>"no text given"</a:t>
            </a:r>
            <a:r>
              <a:rPr b="1" lang="en" sz="1700">
                <a:solidFill>
                  <a:srgbClr val="CCCCCC"/>
                </a:solidFill>
                <a:highlight>
                  <a:srgbClr val="1C1C1C"/>
                </a:highlight>
                <a:latin typeface="Courier New"/>
                <a:ea typeface="Courier New"/>
                <a:cs typeface="Courier New"/>
                <a:sym typeface="Courier New"/>
              </a:rPr>
              <a:t>) {</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    console</a:t>
            </a:r>
            <a:r>
              <a:rPr b="1" lang="en" sz="1700">
                <a:solidFill>
                  <a:srgbClr val="F92672"/>
                </a:solidFill>
                <a:highlight>
                  <a:srgbClr val="1C1C1C"/>
                </a:highlight>
                <a:latin typeface="Courier New"/>
                <a:ea typeface="Courier New"/>
                <a:cs typeface="Courier New"/>
                <a:sym typeface="Courier New"/>
              </a:rPr>
              <a:t>.</a:t>
            </a:r>
            <a:r>
              <a:rPr b="1" lang="en" sz="1700">
                <a:solidFill>
                  <a:srgbClr val="B0EC38"/>
                </a:solidFill>
                <a:highlight>
                  <a:srgbClr val="1C1C1C"/>
                </a:highlight>
                <a:latin typeface="Courier New"/>
                <a:ea typeface="Courier New"/>
                <a:cs typeface="Courier New"/>
                <a:sym typeface="Courier New"/>
              </a:rPr>
              <a:t>log</a:t>
            </a:r>
            <a:r>
              <a:rPr b="1" lang="en" sz="1700">
                <a:solidFill>
                  <a:srgbClr val="CCCCCC"/>
                </a:solidFill>
                <a:highlight>
                  <a:srgbClr val="1C1C1C"/>
                </a:highlight>
                <a:latin typeface="Courier New"/>
                <a:ea typeface="Courier New"/>
                <a:cs typeface="Courier New"/>
                <a:sym typeface="Courier New"/>
              </a:rPr>
              <a:t>(from </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a:t>
            </a:r>
            <a:r>
              <a:rPr b="1" lang="en" sz="1700">
                <a:solidFill>
                  <a:srgbClr val="E6DB74"/>
                </a:solidFill>
                <a:highlight>
                  <a:srgbClr val="1C1C1C"/>
                </a:highlight>
                <a:latin typeface="Courier New"/>
                <a:ea typeface="Courier New"/>
                <a:cs typeface="Courier New"/>
                <a:sym typeface="Courier New"/>
              </a:rPr>
              <a:t>": "</a:t>
            </a:r>
            <a:r>
              <a:rPr b="1" lang="en" sz="1700">
                <a:solidFill>
                  <a:srgbClr val="CCCCCC"/>
                </a:solidFill>
                <a:highlight>
                  <a:srgbClr val="1C1C1C"/>
                </a:highlight>
                <a:latin typeface="Courier New"/>
                <a:ea typeface="Courier New"/>
                <a:cs typeface="Courier New"/>
                <a:sym typeface="Courier New"/>
              </a:rPr>
              <a:t> </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text);</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B0EC38"/>
                </a:solidFill>
                <a:highlight>
                  <a:srgbClr val="1C1C1C"/>
                </a:highlight>
                <a:latin typeface="Courier New"/>
                <a:ea typeface="Courier New"/>
                <a:cs typeface="Courier New"/>
                <a:sym typeface="Courier New"/>
              </a:rPr>
              <a:t>showMessage</a:t>
            </a:r>
            <a:r>
              <a:rPr b="1" lang="en" sz="1700">
                <a:solidFill>
                  <a:srgbClr val="CCCCCC"/>
                </a:solidFill>
                <a:highlight>
                  <a:srgbClr val="1C1C1C"/>
                </a:highlight>
                <a:latin typeface="Courier New"/>
                <a:ea typeface="Courier New"/>
                <a:cs typeface="Courier New"/>
                <a:sym typeface="Courier New"/>
              </a:rPr>
              <a:t>(</a:t>
            </a:r>
            <a:r>
              <a:rPr b="1" lang="en" sz="1700">
                <a:solidFill>
                  <a:srgbClr val="E6DB74"/>
                </a:solidFill>
                <a:highlight>
                  <a:srgbClr val="1C1C1C"/>
                </a:highlight>
                <a:latin typeface="Courier New"/>
                <a:ea typeface="Courier New"/>
                <a:cs typeface="Courier New"/>
                <a:sym typeface="Courier New"/>
              </a:rPr>
              <a:t>"Ann"</a:t>
            </a:r>
            <a:r>
              <a:rPr b="1" lang="en" sz="1700">
                <a:solidFill>
                  <a:srgbClr val="CCCCCC"/>
                </a:solidFill>
                <a:highlight>
                  <a:srgbClr val="1C1C1C"/>
                </a:highlight>
                <a:latin typeface="Courier New"/>
                <a:ea typeface="Courier New"/>
                <a:cs typeface="Courier New"/>
                <a:sym typeface="Courier New"/>
              </a:rPr>
              <a:t>); </a:t>
            </a:r>
            <a:r>
              <a:rPr b="1" lang="en" sz="1700">
                <a:solidFill>
                  <a:srgbClr val="696D70"/>
                </a:solidFill>
                <a:highlight>
                  <a:srgbClr val="1C1C1C"/>
                </a:highlight>
                <a:latin typeface="Courier New"/>
                <a:ea typeface="Courier New"/>
                <a:cs typeface="Courier New"/>
                <a:sym typeface="Courier New"/>
              </a:rPr>
              <a:t>// Ann: no text given</a:t>
            </a:r>
            <a:endParaRPr b="1" sz="1700">
              <a:solidFill>
                <a:srgbClr val="696D70"/>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0" name="Shape 1830"/>
        <p:cNvGrpSpPr/>
        <p:nvPr/>
      </p:nvGrpSpPr>
      <p:grpSpPr>
        <a:xfrm>
          <a:off x="0" y="0"/>
          <a:ext cx="0" cy="0"/>
          <a:chOff x="0" y="0"/>
          <a:chExt cx="0" cy="0"/>
        </a:xfrm>
      </p:grpSpPr>
      <p:sp>
        <p:nvSpPr>
          <p:cNvPr id="1831" name="Google Shape;1831;p125"/>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Returning a Value</a:t>
            </a:r>
            <a:endParaRPr/>
          </a:p>
        </p:txBody>
      </p:sp>
      <p:sp>
        <p:nvSpPr>
          <p:cNvPr id="1832" name="Google Shape;1832;p125"/>
          <p:cNvSpPr txBox="1"/>
          <p:nvPr>
            <p:ph idx="1" type="body"/>
          </p:nvPr>
        </p:nvSpPr>
        <p:spPr>
          <a:xfrm>
            <a:off x="623750" y="1162125"/>
            <a:ext cx="7809000" cy="377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You can make a function assign a value as well </a:t>
            </a:r>
            <a:endParaRPr/>
          </a:p>
          <a:p>
            <a:pPr indent="-381000" lvl="0" marL="457200" rtl="0" algn="l">
              <a:spcBef>
                <a:spcPts val="1000"/>
              </a:spcBef>
              <a:spcAft>
                <a:spcPts val="0"/>
              </a:spcAft>
              <a:buSzPts val="2400"/>
              <a:buChar char="●"/>
            </a:pPr>
            <a:r>
              <a:rPr lang="en"/>
              <a:t>This  used using the “return” keyword</a:t>
            </a:r>
            <a:endParaRPr/>
          </a:p>
          <a:p>
            <a:pPr indent="-381000" lvl="0" marL="457200" rtl="0" algn="l">
              <a:spcBef>
                <a:spcPts val="1000"/>
              </a:spcBef>
              <a:spcAft>
                <a:spcPts val="0"/>
              </a:spcAft>
              <a:buSzPts val="2400"/>
              <a:buChar char="●"/>
            </a:pPr>
            <a:r>
              <a:rPr lang="en"/>
              <a:t>There can only be one return value and as soon as it happens the function will end. No matter what. </a:t>
            </a:r>
            <a:endParaRPr/>
          </a:p>
          <a:p>
            <a:pPr indent="-381000" lvl="0" marL="457200" rtl="0" algn="l">
              <a:spcBef>
                <a:spcPts val="1000"/>
              </a:spcBef>
              <a:spcAft>
                <a:spcPts val="0"/>
              </a:spcAft>
              <a:buSzPts val="2400"/>
              <a:buChar char="●"/>
            </a:pPr>
            <a:r>
              <a:rPr lang="en"/>
              <a:t>The best part of returning a value is the ability to directly assign that value to a variable. </a:t>
            </a:r>
            <a:endParaRPr/>
          </a:p>
          <a:p>
            <a:pPr indent="0" lvl="0" marL="914400" rtl="0" algn="l">
              <a:spcBef>
                <a:spcPts val="1000"/>
              </a:spcBef>
              <a:spcAft>
                <a:spcPts val="0"/>
              </a:spcAft>
              <a:buNone/>
            </a:pPr>
            <a:r>
              <a:t/>
            </a:r>
            <a:endParaRPr/>
          </a:p>
          <a:p>
            <a:pPr indent="0" lvl="0" marL="457200" rtl="0" algn="l">
              <a:lnSpc>
                <a:spcPct val="135714"/>
              </a:lnSpc>
              <a:spcBef>
                <a:spcPts val="1000"/>
              </a:spcBef>
              <a:spcAft>
                <a:spcPts val="0"/>
              </a:spcAft>
              <a:buNone/>
            </a:pPr>
            <a:r>
              <a:rPr b="1" lang="en" sz="1900">
                <a:solidFill>
                  <a:srgbClr val="49E0FD"/>
                </a:solidFill>
                <a:highlight>
                  <a:srgbClr val="1C1C1C"/>
                </a:highlight>
                <a:latin typeface="Courier New"/>
                <a:ea typeface="Courier New"/>
                <a:cs typeface="Courier New"/>
                <a:sym typeface="Courier New"/>
              </a:rPr>
              <a:t>let</a:t>
            </a:r>
            <a:r>
              <a:rPr b="1" lang="en" sz="1900">
                <a:solidFill>
                  <a:srgbClr val="CCCCCC"/>
                </a:solidFill>
                <a:highlight>
                  <a:srgbClr val="1C1C1C"/>
                </a:highlight>
                <a:latin typeface="Courier New"/>
                <a:ea typeface="Courier New"/>
                <a:cs typeface="Courier New"/>
                <a:sym typeface="Courier New"/>
              </a:rPr>
              <a:t> output </a:t>
            </a:r>
            <a:r>
              <a:rPr b="1" lang="en" sz="1900">
                <a:solidFill>
                  <a:srgbClr val="F92672"/>
                </a:solidFill>
                <a:highlight>
                  <a:srgbClr val="1C1C1C"/>
                </a:highlight>
                <a:latin typeface="Courier New"/>
                <a:ea typeface="Courier New"/>
                <a:cs typeface="Courier New"/>
                <a:sym typeface="Courier New"/>
              </a:rPr>
              <a:t>=</a:t>
            </a:r>
            <a:r>
              <a:rPr b="1" lang="en" sz="1900">
                <a:solidFill>
                  <a:srgbClr val="CCCCCC"/>
                </a:solidFill>
                <a:highlight>
                  <a:srgbClr val="1C1C1C"/>
                </a:highlight>
                <a:latin typeface="Courier New"/>
                <a:ea typeface="Courier New"/>
                <a:cs typeface="Courier New"/>
                <a:sym typeface="Courier New"/>
              </a:rPr>
              <a:t> </a:t>
            </a:r>
            <a:r>
              <a:rPr b="1" lang="en" sz="1900">
                <a:solidFill>
                  <a:srgbClr val="B0EC38"/>
                </a:solidFill>
                <a:highlight>
                  <a:srgbClr val="1C1C1C"/>
                </a:highlight>
                <a:latin typeface="Courier New"/>
                <a:ea typeface="Courier New"/>
                <a:cs typeface="Courier New"/>
                <a:sym typeface="Courier New"/>
              </a:rPr>
              <a:t>calcPower</a:t>
            </a:r>
            <a:r>
              <a:rPr b="1" lang="en" sz="1900">
                <a:solidFill>
                  <a:srgbClr val="CCCCCC"/>
                </a:solidFill>
                <a:highlight>
                  <a:srgbClr val="1C1C1C"/>
                </a:highlight>
                <a:latin typeface="Courier New"/>
                <a:ea typeface="Courier New"/>
                <a:cs typeface="Courier New"/>
                <a:sym typeface="Courier New"/>
              </a:rPr>
              <a:t>(</a:t>
            </a:r>
            <a:r>
              <a:rPr b="1" lang="en" sz="1900">
                <a:solidFill>
                  <a:srgbClr val="AE81FF"/>
                </a:solidFill>
                <a:highlight>
                  <a:srgbClr val="1C1C1C"/>
                </a:highlight>
                <a:latin typeface="Courier New"/>
                <a:ea typeface="Courier New"/>
                <a:cs typeface="Courier New"/>
                <a:sym typeface="Courier New"/>
              </a:rPr>
              <a:t>3</a:t>
            </a:r>
            <a:r>
              <a:rPr b="1" lang="en" sz="1900">
                <a:solidFill>
                  <a:srgbClr val="F92672"/>
                </a:solidFill>
                <a:highlight>
                  <a:srgbClr val="1C1C1C"/>
                </a:highlight>
                <a:latin typeface="Courier New"/>
                <a:ea typeface="Courier New"/>
                <a:cs typeface="Courier New"/>
                <a:sym typeface="Courier New"/>
              </a:rPr>
              <a:t>,</a:t>
            </a:r>
            <a:r>
              <a:rPr b="1" lang="en" sz="1900">
                <a:solidFill>
                  <a:srgbClr val="CCCCCC"/>
                </a:solidFill>
                <a:highlight>
                  <a:srgbClr val="1C1C1C"/>
                </a:highlight>
                <a:latin typeface="Courier New"/>
                <a:ea typeface="Courier New"/>
                <a:cs typeface="Courier New"/>
                <a:sym typeface="Courier New"/>
              </a:rPr>
              <a:t> </a:t>
            </a:r>
            <a:r>
              <a:rPr b="1" lang="en" sz="1900">
                <a:solidFill>
                  <a:srgbClr val="AE81FF"/>
                </a:solidFill>
                <a:highlight>
                  <a:srgbClr val="1C1C1C"/>
                </a:highlight>
                <a:latin typeface="Courier New"/>
                <a:ea typeface="Courier New"/>
                <a:cs typeface="Courier New"/>
                <a:sym typeface="Courier New"/>
              </a:rPr>
              <a:t>5</a:t>
            </a:r>
            <a:r>
              <a:rPr b="1" lang="en" sz="1900">
                <a:solidFill>
                  <a:srgbClr val="CCCCCC"/>
                </a:solidFill>
                <a:highlight>
                  <a:srgbClr val="1C1C1C"/>
                </a:highlight>
                <a:latin typeface="Courier New"/>
                <a:ea typeface="Courier New"/>
                <a:cs typeface="Courier New"/>
                <a:sym typeface="Courier New"/>
              </a:rPr>
              <a:t>); </a:t>
            </a:r>
            <a:r>
              <a:rPr b="1" lang="en" sz="1900">
                <a:solidFill>
                  <a:srgbClr val="696D70"/>
                </a:solidFill>
                <a:highlight>
                  <a:srgbClr val="1C1C1C"/>
                </a:highlight>
                <a:latin typeface="Courier New"/>
                <a:ea typeface="Courier New"/>
                <a:cs typeface="Courier New"/>
                <a:sym typeface="Courier New"/>
              </a:rPr>
              <a:t>//output == 243</a:t>
            </a:r>
            <a:endParaRPr b="1" sz="1900">
              <a:solidFill>
                <a:srgbClr val="696D70"/>
              </a:solidFill>
              <a:highlight>
                <a:srgbClr val="1C1C1C"/>
              </a:highlight>
              <a:latin typeface="Courier New"/>
              <a:ea typeface="Courier New"/>
              <a:cs typeface="Courier New"/>
              <a:sym typeface="Courier New"/>
            </a:endParaRPr>
          </a:p>
          <a:p>
            <a:pPr indent="0" lvl="0" marL="457200" rtl="0" algn="l">
              <a:spcBef>
                <a:spcPts val="0"/>
              </a:spcBef>
              <a:spcAft>
                <a:spcPts val="100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6" name="Shape 1836"/>
        <p:cNvGrpSpPr/>
        <p:nvPr/>
      </p:nvGrpSpPr>
      <p:grpSpPr>
        <a:xfrm>
          <a:off x="0" y="0"/>
          <a:ext cx="0" cy="0"/>
          <a:chOff x="0" y="0"/>
          <a:chExt cx="0" cy="0"/>
        </a:xfrm>
      </p:grpSpPr>
      <p:sp>
        <p:nvSpPr>
          <p:cNvPr id="1837" name="Google Shape;1837;p126"/>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Returning</a:t>
            </a:r>
            <a:r>
              <a:rPr lang="en"/>
              <a:t> a Value</a:t>
            </a:r>
            <a:endParaRPr/>
          </a:p>
        </p:txBody>
      </p:sp>
      <p:sp>
        <p:nvSpPr>
          <p:cNvPr id="1838" name="Google Shape;1838;p126"/>
          <p:cNvSpPr txBox="1"/>
          <p:nvPr>
            <p:ph idx="1" type="body"/>
          </p:nvPr>
        </p:nvSpPr>
        <p:spPr>
          <a:xfrm>
            <a:off x="176300" y="1103425"/>
            <a:ext cx="8031900" cy="388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2BE98A"/>
                </a:solidFill>
                <a:highlight>
                  <a:srgbClr val="1C1C1C"/>
                </a:highlight>
                <a:latin typeface="Courier New"/>
                <a:ea typeface="Courier New"/>
                <a:cs typeface="Courier New"/>
                <a:sym typeface="Courier New"/>
              </a:rPr>
              <a:t>function</a:t>
            </a:r>
            <a:r>
              <a:rPr b="1" lang="en" sz="1700">
                <a:solidFill>
                  <a:srgbClr val="CCCCCC"/>
                </a:solidFill>
                <a:highlight>
                  <a:srgbClr val="1C1C1C"/>
                </a:highlight>
                <a:latin typeface="Courier New"/>
                <a:ea typeface="Courier New"/>
                <a:cs typeface="Courier New"/>
                <a:sym typeface="Courier New"/>
              </a:rPr>
              <a:t> </a:t>
            </a:r>
            <a:r>
              <a:rPr b="1" lang="en" sz="1700">
                <a:solidFill>
                  <a:srgbClr val="B0EC38"/>
                </a:solidFill>
                <a:highlight>
                  <a:srgbClr val="1C1C1C"/>
                </a:highlight>
                <a:latin typeface="Courier New"/>
                <a:ea typeface="Courier New"/>
                <a:cs typeface="Courier New"/>
                <a:sym typeface="Courier New"/>
              </a:rPr>
              <a:t>checkAge</a:t>
            </a:r>
            <a:r>
              <a:rPr b="1" lang="en" sz="1700">
                <a:solidFill>
                  <a:srgbClr val="CCCCCC"/>
                </a:solidFill>
                <a:highlight>
                  <a:srgbClr val="1C1C1C"/>
                </a:highlight>
                <a:latin typeface="Courier New"/>
                <a:ea typeface="Courier New"/>
                <a:cs typeface="Courier New"/>
                <a:sym typeface="Courier New"/>
              </a:rPr>
              <a:t>(age) {</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    </a:t>
            </a:r>
            <a:r>
              <a:rPr b="1" lang="en" sz="1700">
                <a:solidFill>
                  <a:srgbClr val="F92672"/>
                </a:solidFill>
                <a:highlight>
                  <a:srgbClr val="1C1C1C"/>
                </a:highlight>
                <a:latin typeface="Courier New"/>
                <a:ea typeface="Courier New"/>
                <a:cs typeface="Courier New"/>
                <a:sym typeface="Courier New"/>
              </a:rPr>
              <a:t>if</a:t>
            </a:r>
            <a:r>
              <a:rPr b="1" lang="en" sz="1700">
                <a:solidFill>
                  <a:srgbClr val="CCCCCC"/>
                </a:solidFill>
                <a:highlight>
                  <a:srgbClr val="1C1C1C"/>
                </a:highlight>
                <a:latin typeface="Courier New"/>
                <a:ea typeface="Courier New"/>
                <a:cs typeface="Courier New"/>
                <a:sym typeface="Courier New"/>
              </a:rPr>
              <a:t> (age </a:t>
            </a:r>
            <a:r>
              <a:rPr b="1" lang="en" sz="1700">
                <a:solidFill>
                  <a:srgbClr val="F92672"/>
                </a:solidFill>
                <a:highlight>
                  <a:srgbClr val="1C1C1C"/>
                </a:highlight>
                <a:latin typeface="Courier New"/>
                <a:ea typeface="Courier New"/>
                <a:cs typeface="Courier New"/>
                <a:sym typeface="Courier New"/>
              </a:rPr>
              <a:t>&gt;=</a:t>
            </a:r>
            <a:r>
              <a:rPr b="1" lang="en" sz="1700">
                <a:solidFill>
                  <a:srgbClr val="CCCCCC"/>
                </a:solidFill>
                <a:highlight>
                  <a:srgbClr val="1C1C1C"/>
                </a:highlight>
                <a:latin typeface="Courier New"/>
                <a:ea typeface="Courier New"/>
                <a:cs typeface="Courier New"/>
                <a:sym typeface="Courier New"/>
              </a:rPr>
              <a:t> </a:t>
            </a:r>
            <a:r>
              <a:rPr b="1" lang="en" sz="1700">
                <a:solidFill>
                  <a:srgbClr val="AE81FF"/>
                </a:solidFill>
                <a:highlight>
                  <a:srgbClr val="1C1C1C"/>
                </a:highlight>
                <a:latin typeface="Courier New"/>
                <a:ea typeface="Courier New"/>
                <a:cs typeface="Courier New"/>
                <a:sym typeface="Courier New"/>
              </a:rPr>
              <a:t>18</a:t>
            </a:r>
            <a:r>
              <a:rPr b="1" lang="en" sz="1700">
                <a:solidFill>
                  <a:srgbClr val="CCCCCC"/>
                </a:solidFill>
                <a:highlight>
                  <a:srgbClr val="1C1C1C"/>
                </a:highlight>
                <a:latin typeface="Courier New"/>
                <a:ea typeface="Courier New"/>
                <a:cs typeface="Courier New"/>
                <a:sym typeface="Courier New"/>
              </a:rPr>
              <a:t>) {</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        </a:t>
            </a:r>
            <a:r>
              <a:rPr b="1" lang="en" sz="1700">
                <a:solidFill>
                  <a:srgbClr val="F92672"/>
                </a:solidFill>
                <a:highlight>
                  <a:srgbClr val="1C1C1C"/>
                </a:highlight>
                <a:latin typeface="Courier New"/>
                <a:ea typeface="Courier New"/>
                <a:cs typeface="Courier New"/>
                <a:sym typeface="Courier New"/>
              </a:rPr>
              <a:t>return</a:t>
            </a:r>
            <a:r>
              <a:rPr b="1" lang="en" sz="1700">
                <a:solidFill>
                  <a:srgbClr val="CCCCCC"/>
                </a:solidFill>
                <a:highlight>
                  <a:srgbClr val="1C1C1C"/>
                </a:highlight>
                <a:latin typeface="Courier New"/>
                <a:ea typeface="Courier New"/>
                <a:cs typeface="Courier New"/>
                <a:sym typeface="Courier New"/>
              </a:rPr>
              <a:t> </a:t>
            </a:r>
            <a:r>
              <a:rPr b="1" lang="en" sz="1700">
                <a:solidFill>
                  <a:srgbClr val="AE81FF"/>
                </a:solidFill>
                <a:highlight>
                  <a:srgbClr val="1C1C1C"/>
                </a:highlight>
                <a:latin typeface="Courier New"/>
                <a:ea typeface="Courier New"/>
                <a:cs typeface="Courier New"/>
                <a:sym typeface="Courier New"/>
              </a:rPr>
              <a:t>true</a:t>
            </a:r>
            <a:r>
              <a:rPr b="1" lang="en" sz="1700">
                <a:solidFill>
                  <a:srgbClr val="CCCCCC"/>
                </a:solidFill>
                <a:highlight>
                  <a:srgbClr val="1C1C1C"/>
                </a:highlight>
                <a:latin typeface="Courier New"/>
                <a:ea typeface="Courier New"/>
                <a:cs typeface="Courier New"/>
                <a:sym typeface="Courier New"/>
              </a:rPr>
              <a:t>;</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    } </a:t>
            </a:r>
            <a:r>
              <a:rPr b="1" lang="en" sz="1700">
                <a:solidFill>
                  <a:srgbClr val="F92672"/>
                </a:solidFill>
                <a:highlight>
                  <a:srgbClr val="1C1C1C"/>
                </a:highlight>
                <a:latin typeface="Courier New"/>
                <a:ea typeface="Courier New"/>
                <a:cs typeface="Courier New"/>
                <a:sym typeface="Courier New"/>
              </a:rPr>
              <a:t>else</a:t>
            </a:r>
            <a:r>
              <a:rPr b="1" lang="en" sz="1700">
                <a:solidFill>
                  <a:srgbClr val="CCCCCC"/>
                </a:solidFill>
                <a:highlight>
                  <a:srgbClr val="1C1C1C"/>
                </a:highlight>
                <a:latin typeface="Courier New"/>
                <a:ea typeface="Courier New"/>
                <a:cs typeface="Courier New"/>
                <a:sym typeface="Courier New"/>
              </a:rPr>
              <a:t> {</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        </a:t>
            </a:r>
            <a:r>
              <a:rPr b="1" lang="en" sz="1700">
                <a:solidFill>
                  <a:srgbClr val="F92672"/>
                </a:solidFill>
                <a:highlight>
                  <a:srgbClr val="1C1C1C"/>
                </a:highlight>
                <a:latin typeface="Courier New"/>
                <a:ea typeface="Courier New"/>
                <a:cs typeface="Courier New"/>
                <a:sym typeface="Courier New"/>
              </a:rPr>
              <a:t>return</a:t>
            </a:r>
            <a:r>
              <a:rPr b="1" lang="en" sz="1700">
                <a:solidFill>
                  <a:srgbClr val="CCCCCC"/>
                </a:solidFill>
                <a:highlight>
                  <a:srgbClr val="1C1C1C"/>
                </a:highlight>
                <a:latin typeface="Courier New"/>
                <a:ea typeface="Courier New"/>
                <a:cs typeface="Courier New"/>
                <a:sym typeface="Courier New"/>
              </a:rPr>
              <a:t> </a:t>
            </a:r>
            <a:r>
              <a:rPr b="1" lang="en" sz="1700">
                <a:solidFill>
                  <a:srgbClr val="B0EC38"/>
                </a:solidFill>
                <a:highlight>
                  <a:srgbClr val="1C1C1C"/>
                </a:highlight>
                <a:latin typeface="Courier New"/>
                <a:ea typeface="Courier New"/>
                <a:cs typeface="Courier New"/>
                <a:sym typeface="Courier New"/>
              </a:rPr>
              <a:t>confirm</a:t>
            </a:r>
            <a:r>
              <a:rPr b="1" lang="en" sz="1700">
                <a:solidFill>
                  <a:srgbClr val="CCCCCC"/>
                </a:solidFill>
                <a:highlight>
                  <a:srgbClr val="1C1C1C"/>
                </a:highlight>
                <a:latin typeface="Courier New"/>
                <a:ea typeface="Courier New"/>
                <a:cs typeface="Courier New"/>
                <a:sym typeface="Courier New"/>
              </a:rPr>
              <a:t>(</a:t>
            </a:r>
            <a:r>
              <a:rPr b="1" lang="en" sz="1700">
                <a:solidFill>
                  <a:srgbClr val="E6DB74"/>
                </a:solidFill>
                <a:highlight>
                  <a:srgbClr val="1C1C1C"/>
                </a:highlight>
                <a:latin typeface="Courier New"/>
                <a:ea typeface="Courier New"/>
                <a:cs typeface="Courier New"/>
                <a:sym typeface="Courier New"/>
              </a:rPr>
              <a:t>'Do you have permission from your parents?'</a:t>
            </a:r>
            <a:r>
              <a:rPr b="1" lang="en" sz="1700">
                <a:solidFill>
                  <a:srgbClr val="CCCCCC"/>
                </a:solidFill>
                <a:highlight>
                  <a:srgbClr val="1C1C1C"/>
                </a:highlight>
                <a:latin typeface="Courier New"/>
                <a:ea typeface="Courier New"/>
                <a:cs typeface="Courier New"/>
                <a:sym typeface="Courier New"/>
              </a:rPr>
              <a:t>);</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    }</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49E0FD"/>
                </a:solidFill>
                <a:highlight>
                  <a:srgbClr val="1C1C1C"/>
                </a:highlight>
                <a:latin typeface="Courier New"/>
                <a:ea typeface="Courier New"/>
                <a:cs typeface="Courier New"/>
                <a:sym typeface="Courier New"/>
              </a:rPr>
              <a:t>let</a:t>
            </a:r>
            <a:r>
              <a:rPr b="1" lang="en" sz="1700">
                <a:solidFill>
                  <a:srgbClr val="CCCCCC"/>
                </a:solidFill>
                <a:highlight>
                  <a:srgbClr val="1C1C1C"/>
                </a:highlight>
                <a:latin typeface="Courier New"/>
                <a:ea typeface="Courier New"/>
                <a:cs typeface="Courier New"/>
                <a:sym typeface="Courier New"/>
              </a:rPr>
              <a:t> age </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a:t>
            </a:r>
            <a:r>
              <a:rPr b="1" lang="en" sz="1700">
                <a:solidFill>
                  <a:srgbClr val="B0EC38"/>
                </a:solidFill>
                <a:highlight>
                  <a:srgbClr val="1C1C1C"/>
                </a:highlight>
                <a:latin typeface="Courier New"/>
                <a:ea typeface="Courier New"/>
                <a:cs typeface="Courier New"/>
                <a:sym typeface="Courier New"/>
              </a:rPr>
              <a:t>prompt</a:t>
            </a:r>
            <a:r>
              <a:rPr b="1" lang="en" sz="1700">
                <a:solidFill>
                  <a:srgbClr val="CCCCCC"/>
                </a:solidFill>
                <a:highlight>
                  <a:srgbClr val="1C1C1C"/>
                </a:highlight>
                <a:latin typeface="Courier New"/>
                <a:ea typeface="Courier New"/>
                <a:cs typeface="Courier New"/>
                <a:sym typeface="Courier New"/>
              </a:rPr>
              <a:t>(</a:t>
            </a:r>
            <a:r>
              <a:rPr b="1" lang="en" sz="1700">
                <a:solidFill>
                  <a:srgbClr val="E6DB74"/>
                </a:solidFill>
                <a:highlight>
                  <a:srgbClr val="1C1C1C"/>
                </a:highlight>
                <a:latin typeface="Courier New"/>
                <a:ea typeface="Courier New"/>
                <a:cs typeface="Courier New"/>
                <a:sym typeface="Courier New"/>
              </a:rPr>
              <a:t>'How old are you?'</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a:t>
            </a:r>
            <a:r>
              <a:rPr b="1" lang="en" sz="1700">
                <a:solidFill>
                  <a:srgbClr val="AE81FF"/>
                </a:solidFill>
                <a:highlight>
                  <a:srgbClr val="1C1C1C"/>
                </a:highlight>
                <a:latin typeface="Courier New"/>
                <a:ea typeface="Courier New"/>
                <a:cs typeface="Courier New"/>
                <a:sym typeface="Courier New"/>
              </a:rPr>
              <a:t>18</a:t>
            </a:r>
            <a:r>
              <a:rPr b="1" lang="en" sz="1700">
                <a:solidFill>
                  <a:srgbClr val="CCCCCC"/>
                </a:solidFill>
                <a:highlight>
                  <a:srgbClr val="1C1C1C"/>
                </a:highlight>
                <a:latin typeface="Courier New"/>
                <a:ea typeface="Courier New"/>
                <a:cs typeface="Courier New"/>
                <a:sym typeface="Courier New"/>
              </a:rPr>
              <a:t>);</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F92672"/>
                </a:solidFill>
                <a:highlight>
                  <a:srgbClr val="1C1C1C"/>
                </a:highlight>
                <a:latin typeface="Courier New"/>
                <a:ea typeface="Courier New"/>
                <a:cs typeface="Courier New"/>
                <a:sym typeface="Courier New"/>
              </a:rPr>
              <a:t>if</a:t>
            </a:r>
            <a:r>
              <a:rPr b="1" lang="en" sz="1700">
                <a:solidFill>
                  <a:srgbClr val="CCCCCC"/>
                </a:solidFill>
                <a:highlight>
                  <a:srgbClr val="1C1C1C"/>
                </a:highlight>
                <a:latin typeface="Courier New"/>
                <a:ea typeface="Courier New"/>
                <a:cs typeface="Courier New"/>
                <a:sym typeface="Courier New"/>
              </a:rPr>
              <a:t> (</a:t>
            </a:r>
            <a:r>
              <a:rPr b="1" lang="en" sz="1700">
                <a:solidFill>
                  <a:srgbClr val="B0EC38"/>
                </a:solidFill>
                <a:highlight>
                  <a:srgbClr val="1C1C1C"/>
                </a:highlight>
                <a:latin typeface="Courier New"/>
                <a:ea typeface="Courier New"/>
                <a:cs typeface="Courier New"/>
                <a:sym typeface="Courier New"/>
              </a:rPr>
              <a:t>checkAge</a:t>
            </a:r>
            <a:r>
              <a:rPr b="1" lang="en" sz="1700">
                <a:solidFill>
                  <a:srgbClr val="CCCCCC"/>
                </a:solidFill>
                <a:highlight>
                  <a:srgbClr val="1C1C1C"/>
                </a:highlight>
                <a:latin typeface="Courier New"/>
                <a:ea typeface="Courier New"/>
                <a:cs typeface="Courier New"/>
                <a:sym typeface="Courier New"/>
              </a:rPr>
              <a:t>(age)) {</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    </a:t>
            </a:r>
            <a:r>
              <a:rPr b="1" lang="en" sz="1700">
                <a:solidFill>
                  <a:srgbClr val="B0EC38"/>
                </a:solidFill>
                <a:highlight>
                  <a:srgbClr val="1C1C1C"/>
                </a:highlight>
                <a:latin typeface="Courier New"/>
                <a:ea typeface="Courier New"/>
                <a:cs typeface="Courier New"/>
                <a:sym typeface="Courier New"/>
              </a:rPr>
              <a:t>alert</a:t>
            </a:r>
            <a:r>
              <a:rPr b="1" lang="en" sz="1700">
                <a:solidFill>
                  <a:srgbClr val="CCCCCC"/>
                </a:solidFill>
                <a:highlight>
                  <a:srgbClr val="1C1C1C"/>
                </a:highlight>
                <a:latin typeface="Courier New"/>
                <a:ea typeface="Courier New"/>
                <a:cs typeface="Courier New"/>
                <a:sym typeface="Courier New"/>
              </a:rPr>
              <a:t>(</a:t>
            </a:r>
            <a:r>
              <a:rPr b="1" lang="en" sz="1700">
                <a:solidFill>
                  <a:srgbClr val="E6DB74"/>
                </a:solidFill>
                <a:highlight>
                  <a:srgbClr val="1C1C1C"/>
                </a:highlight>
                <a:latin typeface="Courier New"/>
                <a:ea typeface="Courier New"/>
                <a:cs typeface="Courier New"/>
                <a:sym typeface="Courier New"/>
              </a:rPr>
              <a:t>'Access granted'</a:t>
            </a:r>
            <a:r>
              <a:rPr b="1" lang="en" sz="1700">
                <a:solidFill>
                  <a:srgbClr val="CCCCCC"/>
                </a:solidFill>
                <a:highlight>
                  <a:srgbClr val="1C1C1C"/>
                </a:highlight>
                <a:latin typeface="Courier New"/>
                <a:ea typeface="Courier New"/>
                <a:cs typeface="Courier New"/>
                <a:sym typeface="Courier New"/>
              </a:rPr>
              <a:t>);</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 </a:t>
            </a:r>
            <a:r>
              <a:rPr b="1" lang="en" sz="1700">
                <a:solidFill>
                  <a:srgbClr val="F92672"/>
                </a:solidFill>
                <a:highlight>
                  <a:srgbClr val="1C1C1C"/>
                </a:highlight>
                <a:latin typeface="Courier New"/>
                <a:ea typeface="Courier New"/>
                <a:cs typeface="Courier New"/>
                <a:sym typeface="Courier New"/>
              </a:rPr>
              <a:t>else</a:t>
            </a:r>
            <a:r>
              <a:rPr b="1" lang="en" sz="1700">
                <a:solidFill>
                  <a:srgbClr val="CCCCCC"/>
                </a:solidFill>
                <a:highlight>
                  <a:srgbClr val="1C1C1C"/>
                </a:highlight>
                <a:latin typeface="Courier New"/>
                <a:ea typeface="Courier New"/>
                <a:cs typeface="Courier New"/>
                <a:sym typeface="Courier New"/>
              </a:rPr>
              <a:t> {</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    </a:t>
            </a:r>
            <a:r>
              <a:rPr b="1" lang="en" sz="1700">
                <a:solidFill>
                  <a:srgbClr val="B0EC38"/>
                </a:solidFill>
                <a:highlight>
                  <a:srgbClr val="1C1C1C"/>
                </a:highlight>
                <a:latin typeface="Courier New"/>
                <a:ea typeface="Courier New"/>
                <a:cs typeface="Courier New"/>
                <a:sym typeface="Courier New"/>
              </a:rPr>
              <a:t>alert</a:t>
            </a:r>
            <a:r>
              <a:rPr b="1" lang="en" sz="1700">
                <a:solidFill>
                  <a:srgbClr val="CCCCCC"/>
                </a:solidFill>
                <a:highlight>
                  <a:srgbClr val="1C1C1C"/>
                </a:highlight>
                <a:latin typeface="Courier New"/>
                <a:ea typeface="Courier New"/>
                <a:cs typeface="Courier New"/>
                <a:sym typeface="Courier New"/>
              </a:rPr>
              <a:t>(</a:t>
            </a:r>
            <a:r>
              <a:rPr b="1" lang="en" sz="1700">
                <a:solidFill>
                  <a:srgbClr val="E6DB74"/>
                </a:solidFill>
                <a:highlight>
                  <a:srgbClr val="1C1C1C"/>
                </a:highlight>
                <a:latin typeface="Courier New"/>
                <a:ea typeface="Courier New"/>
                <a:cs typeface="Courier New"/>
                <a:sym typeface="Courier New"/>
              </a:rPr>
              <a:t>'Access denied'</a:t>
            </a:r>
            <a:r>
              <a:rPr b="1" lang="en" sz="1700">
                <a:solidFill>
                  <a:srgbClr val="CCCCCC"/>
                </a:solidFill>
                <a:highlight>
                  <a:srgbClr val="1C1C1C"/>
                </a:highlight>
                <a:latin typeface="Courier New"/>
                <a:ea typeface="Courier New"/>
                <a:cs typeface="Courier New"/>
                <a:sym typeface="Courier New"/>
              </a:rPr>
              <a:t>);</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a:t>
            </a:r>
            <a:endParaRPr b="1" sz="170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sp>
        <p:nvSpPr>
          <p:cNvPr id="1843" name="Google Shape;1843;p127"/>
          <p:cNvSpPr txBox="1"/>
          <p:nvPr>
            <p:ph type="title"/>
          </p:nvPr>
        </p:nvSpPr>
        <p:spPr>
          <a:xfrm>
            <a:off x="878425" y="265650"/>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 Naming for Functions</a:t>
            </a:r>
            <a:endParaRPr/>
          </a:p>
        </p:txBody>
      </p:sp>
      <p:sp>
        <p:nvSpPr>
          <p:cNvPr id="1844" name="Google Shape;1844;p127"/>
          <p:cNvSpPr txBox="1"/>
          <p:nvPr>
            <p:ph idx="1" type="body"/>
          </p:nvPr>
        </p:nvSpPr>
        <p:spPr>
          <a:xfrm>
            <a:off x="741650" y="949575"/>
            <a:ext cx="7968600" cy="39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functions do something and serve a purpose you need to start using proper verbs:</a:t>
            </a:r>
            <a:endParaRPr/>
          </a:p>
          <a:p>
            <a:pPr indent="-381000" lvl="0" marL="457200" rtl="0" algn="l">
              <a:spcBef>
                <a:spcPts val="1000"/>
              </a:spcBef>
              <a:spcAft>
                <a:spcPts val="0"/>
              </a:spcAft>
              <a:buSzPts val="2400"/>
              <a:buChar char="●"/>
            </a:pPr>
            <a:r>
              <a:rPr lang="en"/>
              <a:t>“</a:t>
            </a:r>
            <a:r>
              <a:rPr lang="en">
                <a:solidFill>
                  <a:srgbClr val="FFFF00"/>
                </a:solidFill>
              </a:rPr>
              <a:t>get</a:t>
            </a:r>
            <a:r>
              <a:rPr lang="en"/>
              <a:t>Function” </a:t>
            </a:r>
            <a:endParaRPr/>
          </a:p>
          <a:p>
            <a:pPr indent="-368300" lvl="1" marL="914400" rtl="0" algn="l">
              <a:spcBef>
                <a:spcPts val="0"/>
              </a:spcBef>
              <a:spcAft>
                <a:spcPts val="0"/>
              </a:spcAft>
              <a:buSzPts val="2200"/>
              <a:buChar char="○"/>
            </a:pPr>
            <a:r>
              <a:rPr lang="en"/>
              <a:t>returns a value</a:t>
            </a:r>
            <a:endParaRPr/>
          </a:p>
          <a:p>
            <a:pPr indent="-381000" lvl="0" marL="457200" rtl="0" algn="l">
              <a:spcBef>
                <a:spcPts val="0"/>
              </a:spcBef>
              <a:spcAft>
                <a:spcPts val="0"/>
              </a:spcAft>
              <a:buSzPts val="2400"/>
              <a:buChar char="●"/>
            </a:pPr>
            <a:r>
              <a:rPr lang="en"/>
              <a:t>“</a:t>
            </a:r>
            <a:r>
              <a:rPr lang="en">
                <a:solidFill>
                  <a:srgbClr val="FFFF00"/>
                </a:solidFill>
              </a:rPr>
              <a:t>calc</a:t>
            </a:r>
            <a:r>
              <a:rPr lang="en"/>
              <a:t>Function” </a:t>
            </a:r>
            <a:endParaRPr/>
          </a:p>
          <a:p>
            <a:pPr indent="-368300" lvl="1" marL="914400" rtl="0" algn="l">
              <a:spcBef>
                <a:spcPts val="0"/>
              </a:spcBef>
              <a:spcAft>
                <a:spcPts val="0"/>
              </a:spcAft>
              <a:buSzPts val="2200"/>
              <a:buChar char="○"/>
            </a:pPr>
            <a:r>
              <a:rPr lang="en"/>
              <a:t>calculate something</a:t>
            </a:r>
            <a:endParaRPr/>
          </a:p>
          <a:p>
            <a:pPr indent="-381000" lvl="0" marL="457200" rtl="0" algn="l">
              <a:spcBef>
                <a:spcPts val="0"/>
              </a:spcBef>
              <a:spcAft>
                <a:spcPts val="0"/>
              </a:spcAft>
              <a:buSzPts val="2400"/>
              <a:buChar char="●"/>
            </a:pPr>
            <a:r>
              <a:rPr lang="en"/>
              <a:t>“</a:t>
            </a:r>
            <a:r>
              <a:rPr lang="en">
                <a:solidFill>
                  <a:srgbClr val="FFFF00"/>
                </a:solidFill>
              </a:rPr>
              <a:t>create</a:t>
            </a:r>
            <a:r>
              <a:rPr lang="en"/>
              <a:t>Function” </a:t>
            </a:r>
            <a:endParaRPr/>
          </a:p>
          <a:p>
            <a:pPr indent="-368300" lvl="1" marL="914400" rtl="0" algn="l">
              <a:spcBef>
                <a:spcPts val="0"/>
              </a:spcBef>
              <a:spcAft>
                <a:spcPts val="0"/>
              </a:spcAft>
              <a:buSzPts val="2200"/>
              <a:buChar char="○"/>
            </a:pPr>
            <a:r>
              <a:rPr lang="en"/>
              <a:t>creates something</a:t>
            </a:r>
            <a:endParaRPr/>
          </a:p>
          <a:p>
            <a:pPr indent="-381000" lvl="0" marL="457200" rtl="0" algn="l">
              <a:spcBef>
                <a:spcPts val="0"/>
              </a:spcBef>
              <a:spcAft>
                <a:spcPts val="0"/>
              </a:spcAft>
              <a:buSzPts val="2400"/>
              <a:buChar char="●"/>
            </a:pPr>
            <a:r>
              <a:rPr lang="en"/>
              <a:t>“</a:t>
            </a:r>
            <a:r>
              <a:rPr lang="en">
                <a:solidFill>
                  <a:srgbClr val="FFFF00"/>
                </a:solidFill>
              </a:rPr>
              <a:t>check</a:t>
            </a:r>
            <a:r>
              <a:rPr lang="en"/>
              <a:t>Function”</a:t>
            </a:r>
            <a:endParaRPr/>
          </a:p>
          <a:p>
            <a:pPr indent="-368300" lvl="1" marL="914400" rtl="0" algn="l">
              <a:spcBef>
                <a:spcPts val="0"/>
              </a:spcBef>
              <a:spcAft>
                <a:spcPts val="0"/>
              </a:spcAft>
              <a:buSzPts val="2200"/>
              <a:buChar char="○"/>
            </a:pPr>
            <a:r>
              <a:rPr lang="en"/>
              <a:t>Checks something and returns a true or false</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sp>
        <p:nvSpPr>
          <p:cNvPr id="1849" name="Google Shape;1849;p128"/>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Commenting!</a:t>
            </a:r>
            <a:endParaRPr/>
          </a:p>
        </p:txBody>
      </p:sp>
      <p:sp>
        <p:nvSpPr>
          <p:cNvPr id="1850" name="Google Shape;1850;p128"/>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Functions are usually very short and do A thing, only 1 thing. </a:t>
            </a:r>
            <a:endParaRPr/>
          </a:p>
          <a:p>
            <a:pPr indent="-381000" lvl="0" marL="457200" rtl="0" algn="l">
              <a:spcBef>
                <a:spcPts val="1000"/>
              </a:spcBef>
              <a:spcAft>
                <a:spcPts val="0"/>
              </a:spcAft>
              <a:buSzPts val="2400"/>
              <a:buChar char="●"/>
            </a:pPr>
            <a:r>
              <a:rPr lang="en"/>
              <a:t>Because of this, there are usually lots of functions that are created and used in longer code and therefore your functions MUST HAVE COMMENTS</a:t>
            </a:r>
            <a:endParaRPr/>
          </a:p>
          <a:p>
            <a:pPr indent="-381000" lvl="0" marL="457200" rtl="0" algn="l">
              <a:spcBef>
                <a:spcPts val="1000"/>
              </a:spcBef>
              <a:spcAft>
                <a:spcPts val="1000"/>
              </a:spcAft>
              <a:buSzPts val="2400"/>
              <a:buChar char="●"/>
            </a:pPr>
            <a:r>
              <a:rPr lang="en"/>
              <a:t>It may also be better to split your functions into several smaller functions</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4" name="Shape 1854"/>
        <p:cNvGrpSpPr/>
        <p:nvPr/>
      </p:nvGrpSpPr>
      <p:grpSpPr>
        <a:xfrm>
          <a:off x="0" y="0"/>
          <a:ext cx="0" cy="0"/>
          <a:chOff x="0" y="0"/>
          <a:chExt cx="0" cy="0"/>
        </a:xfrm>
      </p:grpSpPr>
      <p:sp>
        <p:nvSpPr>
          <p:cNvPr id="1855" name="Google Shape;1855;p129"/>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little more practice</a:t>
            </a:r>
            <a:endParaRPr/>
          </a:p>
        </p:txBody>
      </p:sp>
      <p:sp>
        <p:nvSpPr>
          <p:cNvPr id="1856" name="Google Shape;1856;p129"/>
          <p:cNvSpPr txBox="1"/>
          <p:nvPr>
            <p:ph idx="1" type="body"/>
          </p:nvPr>
        </p:nvSpPr>
        <p:spPr>
          <a:xfrm>
            <a:off x="623750" y="1162125"/>
            <a:ext cx="7809000" cy="377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a:t>Create a function that will find the minimum of 3 different number </a:t>
            </a:r>
            <a:endParaRPr/>
          </a:p>
          <a:p>
            <a:pPr indent="-355600" lvl="1" marL="914400" rtl="0" algn="l">
              <a:lnSpc>
                <a:spcPct val="135714"/>
              </a:lnSpc>
              <a:spcBef>
                <a:spcPts val="0"/>
              </a:spcBef>
              <a:spcAft>
                <a:spcPts val="0"/>
              </a:spcAft>
              <a:buSzPts val="2000"/>
              <a:buFont typeface="Overpass"/>
              <a:buAutoNum type="alphaLcPeriod"/>
            </a:pPr>
            <a:r>
              <a:rPr b="1" lang="en" sz="2000">
                <a:solidFill>
                  <a:srgbClr val="2BE98A"/>
                </a:solidFill>
                <a:highlight>
                  <a:srgbClr val="1C1C1C"/>
                </a:highlight>
                <a:latin typeface="Courier New"/>
                <a:ea typeface="Courier New"/>
                <a:cs typeface="Courier New"/>
                <a:sym typeface="Courier New"/>
              </a:rPr>
              <a:t>function</a:t>
            </a:r>
            <a:r>
              <a:rPr b="1" lang="en" sz="2000">
                <a:solidFill>
                  <a:srgbClr val="CCCCCC"/>
                </a:solidFill>
                <a:highlight>
                  <a:srgbClr val="1C1C1C"/>
                </a:highlight>
                <a:latin typeface="Courier New"/>
                <a:ea typeface="Courier New"/>
                <a:cs typeface="Courier New"/>
                <a:sym typeface="Courier New"/>
              </a:rPr>
              <a:t> </a:t>
            </a:r>
            <a:r>
              <a:rPr b="1" lang="en" sz="2000">
                <a:solidFill>
                  <a:srgbClr val="B0EC38"/>
                </a:solidFill>
                <a:highlight>
                  <a:srgbClr val="1C1C1C"/>
                </a:highlight>
                <a:latin typeface="Courier New"/>
                <a:ea typeface="Courier New"/>
                <a:cs typeface="Courier New"/>
                <a:sym typeface="Courier New"/>
              </a:rPr>
              <a:t>findMin</a:t>
            </a:r>
            <a:r>
              <a:rPr b="1" lang="en" sz="2000">
                <a:solidFill>
                  <a:srgbClr val="CCCCCC"/>
                </a:solidFill>
                <a:highlight>
                  <a:srgbClr val="1C1C1C"/>
                </a:highlight>
                <a:latin typeface="Courier New"/>
                <a:ea typeface="Courier New"/>
                <a:cs typeface="Courier New"/>
                <a:sym typeface="Courier New"/>
              </a:rPr>
              <a:t>(a</a:t>
            </a:r>
            <a:r>
              <a:rPr b="1" lang="en" sz="2000">
                <a:solidFill>
                  <a:srgbClr val="F92672"/>
                </a:solidFill>
                <a:highlight>
                  <a:srgbClr val="1C1C1C"/>
                </a:highlight>
                <a:latin typeface="Courier New"/>
                <a:ea typeface="Courier New"/>
                <a:cs typeface="Courier New"/>
                <a:sym typeface="Courier New"/>
              </a:rPr>
              <a:t>,</a:t>
            </a:r>
            <a:r>
              <a:rPr b="1" lang="en" sz="2000">
                <a:solidFill>
                  <a:srgbClr val="CCCCCC"/>
                </a:solidFill>
                <a:highlight>
                  <a:srgbClr val="1C1C1C"/>
                </a:highlight>
                <a:latin typeface="Courier New"/>
                <a:ea typeface="Courier New"/>
                <a:cs typeface="Courier New"/>
                <a:sym typeface="Courier New"/>
              </a:rPr>
              <a:t> b</a:t>
            </a:r>
            <a:r>
              <a:rPr b="1" lang="en" sz="2000">
                <a:solidFill>
                  <a:srgbClr val="F92672"/>
                </a:solidFill>
                <a:highlight>
                  <a:srgbClr val="1C1C1C"/>
                </a:highlight>
                <a:latin typeface="Courier New"/>
                <a:ea typeface="Courier New"/>
                <a:cs typeface="Courier New"/>
                <a:sym typeface="Courier New"/>
              </a:rPr>
              <a:t>,</a:t>
            </a:r>
            <a:r>
              <a:rPr b="1" lang="en" sz="2000">
                <a:solidFill>
                  <a:srgbClr val="CCCCCC"/>
                </a:solidFill>
                <a:highlight>
                  <a:srgbClr val="1C1C1C"/>
                </a:highlight>
                <a:latin typeface="Courier New"/>
                <a:ea typeface="Courier New"/>
                <a:cs typeface="Courier New"/>
                <a:sym typeface="Courier New"/>
              </a:rPr>
              <a:t> c){}</a:t>
            </a:r>
            <a:endParaRPr b="1" sz="2000">
              <a:solidFill>
                <a:srgbClr val="CCCCCC"/>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2000">
              <a:solidFill>
                <a:srgbClr val="CCCCCC"/>
              </a:solidFill>
              <a:highlight>
                <a:srgbClr val="1C1C1C"/>
              </a:highlight>
              <a:latin typeface="Courier New"/>
              <a:ea typeface="Courier New"/>
              <a:cs typeface="Courier New"/>
              <a:sym typeface="Courier New"/>
            </a:endParaRPr>
          </a:p>
          <a:p>
            <a:pPr indent="-381000" lvl="0" marL="457200" rtl="0" algn="l">
              <a:spcBef>
                <a:spcPts val="0"/>
              </a:spcBef>
              <a:spcAft>
                <a:spcPts val="0"/>
              </a:spcAft>
              <a:buSzPts val="2400"/>
              <a:buAutoNum type="arabicPeriod"/>
            </a:pPr>
            <a:r>
              <a:rPr lang="en">
                <a:solidFill>
                  <a:schemeClr val="dk1"/>
                </a:solidFill>
              </a:rPr>
              <a:t>Create a function using loops (not Math. methods) that will find the number after being raised to a power</a:t>
            </a:r>
            <a:endParaRPr>
              <a:solidFill>
                <a:schemeClr val="dk1"/>
              </a:solidFill>
            </a:endParaRPr>
          </a:p>
          <a:p>
            <a:pPr indent="-355600" lvl="1" marL="914400" rtl="0" algn="l">
              <a:lnSpc>
                <a:spcPct val="135714"/>
              </a:lnSpc>
              <a:spcBef>
                <a:spcPts val="0"/>
              </a:spcBef>
              <a:spcAft>
                <a:spcPts val="0"/>
              </a:spcAft>
              <a:buSzPts val="2000"/>
              <a:buFont typeface="Overpass"/>
              <a:buAutoNum type="alphaLcPeriod"/>
            </a:pPr>
            <a:r>
              <a:rPr b="1" lang="en" sz="2000">
                <a:solidFill>
                  <a:srgbClr val="2BE98A"/>
                </a:solidFill>
                <a:highlight>
                  <a:srgbClr val="1C1C1C"/>
                </a:highlight>
                <a:latin typeface="Courier New"/>
                <a:ea typeface="Courier New"/>
                <a:cs typeface="Courier New"/>
                <a:sym typeface="Courier New"/>
              </a:rPr>
              <a:t>function</a:t>
            </a:r>
            <a:r>
              <a:rPr b="1" lang="en" sz="2000">
                <a:solidFill>
                  <a:srgbClr val="CCCCCC"/>
                </a:solidFill>
                <a:highlight>
                  <a:srgbClr val="1C1C1C"/>
                </a:highlight>
                <a:latin typeface="Courier New"/>
                <a:ea typeface="Courier New"/>
                <a:cs typeface="Courier New"/>
                <a:sym typeface="Courier New"/>
              </a:rPr>
              <a:t> </a:t>
            </a:r>
            <a:r>
              <a:rPr b="1" lang="en" sz="2000">
                <a:solidFill>
                  <a:srgbClr val="B0EC38"/>
                </a:solidFill>
                <a:highlight>
                  <a:srgbClr val="1C1C1C"/>
                </a:highlight>
                <a:latin typeface="Courier New"/>
                <a:ea typeface="Courier New"/>
                <a:cs typeface="Courier New"/>
                <a:sym typeface="Courier New"/>
              </a:rPr>
              <a:t>calcPower</a:t>
            </a:r>
            <a:r>
              <a:rPr b="1" lang="en" sz="2000">
                <a:solidFill>
                  <a:srgbClr val="CCCCCC"/>
                </a:solidFill>
                <a:highlight>
                  <a:srgbClr val="1C1C1C"/>
                </a:highlight>
                <a:latin typeface="Courier New"/>
                <a:ea typeface="Courier New"/>
                <a:cs typeface="Courier New"/>
                <a:sym typeface="Courier New"/>
              </a:rPr>
              <a:t>(number</a:t>
            </a:r>
            <a:r>
              <a:rPr b="1" lang="en" sz="2000">
                <a:solidFill>
                  <a:srgbClr val="F92672"/>
                </a:solidFill>
                <a:highlight>
                  <a:srgbClr val="1C1C1C"/>
                </a:highlight>
                <a:latin typeface="Courier New"/>
                <a:ea typeface="Courier New"/>
                <a:cs typeface="Courier New"/>
                <a:sym typeface="Courier New"/>
              </a:rPr>
              <a:t>,</a:t>
            </a:r>
            <a:r>
              <a:rPr b="1" lang="en" sz="2000">
                <a:solidFill>
                  <a:srgbClr val="CCCCCC"/>
                </a:solidFill>
                <a:highlight>
                  <a:srgbClr val="1C1C1C"/>
                </a:highlight>
                <a:latin typeface="Courier New"/>
                <a:ea typeface="Courier New"/>
                <a:cs typeface="Courier New"/>
                <a:sym typeface="Courier New"/>
              </a:rPr>
              <a:t> power){ }</a:t>
            </a:r>
            <a:endParaRPr b="1" sz="2000">
              <a:solidFill>
                <a:srgbClr val="2BE98A"/>
              </a:solidFill>
              <a:highlight>
                <a:srgbClr val="1C1C1C"/>
              </a:highlight>
              <a:latin typeface="Courier New"/>
              <a:ea typeface="Courier New"/>
              <a:cs typeface="Courier New"/>
              <a:sym typeface="Courier New"/>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sp>
        <p:nvSpPr>
          <p:cNvPr id="1861" name="Google Shape;1861;p130"/>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Expressions</a:t>
            </a:r>
            <a:endParaRPr/>
          </a:p>
        </p:txBody>
      </p:sp>
      <p:sp>
        <p:nvSpPr>
          <p:cNvPr id="1862" name="Google Shape;1862;p130"/>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 function expression is when you create your function inside of a “variable” of sorts</a:t>
            </a:r>
            <a:endParaRPr/>
          </a:p>
          <a:p>
            <a:pPr indent="-381000" lvl="0" marL="457200" rtl="0" algn="l">
              <a:spcBef>
                <a:spcPts val="1000"/>
              </a:spcBef>
              <a:spcAft>
                <a:spcPts val="0"/>
              </a:spcAft>
              <a:buSzPts val="2400"/>
              <a:buChar char="●"/>
            </a:pPr>
            <a:r>
              <a:rPr lang="en"/>
              <a:t>Below is an example of both:</a:t>
            </a:r>
            <a:endParaRPr/>
          </a:p>
          <a:p>
            <a:pPr indent="0" lvl="0" marL="1371600" rtl="0" algn="l">
              <a:lnSpc>
                <a:spcPct val="135714"/>
              </a:lnSpc>
              <a:spcBef>
                <a:spcPts val="1000"/>
              </a:spcBef>
              <a:spcAft>
                <a:spcPts val="0"/>
              </a:spcAft>
              <a:buNone/>
            </a:pPr>
            <a:r>
              <a:rPr b="1" lang="en" sz="1800">
                <a:solidFill>
                  <a:srgbClr val="2BE98A"/>
                </a:solidFill>
                <a:highlight>
                  <a:srgbClr val="1C1C1C"/>
                </a:highlight>
                <a:latin typeface="Courier New"/>
                <a:ea typeface="Courier New"/>
                <a:cs typeface="Courier New"/>
                <a:sym typeface="Courier New"/>
              </a:rPr>
              <a:t>function</a:t>
            </a:r>
            <a:r>
              <a:rPr b="1" lang="en" sz="1800">
                <a:solidFill>
                  <a:srgbClr val="CCCCCC"/>
                </a:solidFill>
                <a:highlight>
                  <a:srgbClr val="1C1C1C"/>
                </a:highlight>
                <a:latin typeface="Courier New"/>
                <a:ea typeface="Courier New"/>
                <a:cs typeface="Courier New"/>
                <a:sym typeface="Courier New"/>
              </a:rPr>
              <a:t> </a:t>
            </a:r>
            <a:r>
              <a:rPr b="1" lang="en" sz="1800">
                <a:solidFill>
                  <a:srgbClr val="B0EC38"/>
                </a:solidFill>
                <a:highlight>
                  <a:srgbClr val="1C1C1C"/>
                </a:highlight>
                <a:latin typeface="Courier New"/>
                <a:ea typeface="Courier New"/>
                <a:cs typeface="Courier New"/>
                <a:sym typeface="Courier New"/>
              </a:rPr>
              <a:t>sayHi</a:t>
            </a:r>
            <a:r>
              <a:rPr b="1" lang="en" sz="1800">
                <a:solidFill>
                  <a:srgbClr val="CCCCCC"/>
                </a:solidFill>
                <a:highlight>
                  <a:srgbClr val="1C1C1C"/>
                </a:highlight>
                <a:latin typeface="Courier New"/>
                <a:ea typeface="Courier New"/>
                <a:cs typeface="Courier New"/>
                <a:sym typeface="Courier New"/>
              </a:rPr>
              <a:t>(name</a:t>
            </a:r>
            <a:r>
              <a:rPr b="1" lang="en" sz="1800">
                <a:solidFill>
                  <a:srgbClr val="F92672"/>
                </a:solidFill>
                <a:highlight>
                  <a:srgbClr val="1C1C1C"/>
                </a:highlight>
                <a:latin typeface="Courier New"/>
                <a:ea typeface="Courier New"/>
                <a:cs typeface="Courier New"/>
                <a:sym typeface="Courier New"/>
              </a:rPr>
              <a:t>,</a:t>
            </a:r>
            <a:r>
              <a:rPr b="1" lang="en" sz="1800">
                <a:solidFill>
                  <a:srgbClr val="CCCCCC"/>
                </a:solidFill>
                <a:highlight>
                  <a:srgbClr val="1C1C1C"/>
                </a:highlight>
                <a:latin typeface="Courier New"/>
                <a:ea typeface="Courier New"/>
                <a:cs typeface="Courier New"/>
                <a:sym typeface="Courier New"/>
              </a:rPr>
              <a:t> text){</a:t>
            </a:r>
            <a:endParaRPr b="1" sz="1800">
              <a:solidFill>
                <a:srgbClr val="CCCCCC"/>
              </a:solidFill>
              <a:highlight>
                <a:srgbClr val="1C1C1C"/>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    </a:t>
            </a:r>
            <a:r>
              <a:rPr b="1" lang="en" sz="1800">
                <a:solidFill>
                  <a:srgbClr val="2BE98A"/>
                </a:solidFill>
                <a:highlight>
                  <a:srgbClr val="1C1C1C"/>
                </a:highlight>
                <a:latin typeface="Courier New"/>
                <a:ea typeface="Courier New"/>
                <a:cs typeface="Courier New"/>
                <a:sym typeface="Courier New"/>
              </a:rPr>
              <a:t>console</a:t>
            </a:r>
            <a:r>
              <a:rPr b="1" lang="en" sz="1800">
                <a:solidFill>
                  <a:srgbClr val="F92672"/>
                </a:solidFill>
                <a:highlight>
                  <a:srgbClr val="1C1C1C"/>
                </a:highlight>
                <a:latin typeface="Courier New"/>
                <a:ea typeface="Courier New"/>
                <a:cs typeface="Courier New"/>
                <a:sym typeface="Courier New"/>
              </a:rPr>
              <a:t>.</a:t>
            </a:r>
            <a:r>
              <a:rPr b="1" lang="en" sz="1800">
                <a:solidFill>
                  <a:srgbClr val="B0EC38"/>
                </a:solidFill>
                <a:highlight>
                  <a:srgbClr val="1C1C1C"/>
                </a:highlight>
                <a:latin typeface="Courier New"/>
                <a:ea typeface="Courier New"/>
                <a:cs typeface="Courier New"/>
                <a:sym typeface="Courier New"/>
              </a:rPr>
              <a:t>log</a:t>
            </a:r>
            <a:r>
              <a:rPr b="1" lang="en" sz="1800">
                <a:solidFill>
                  <a:srgbClr val="CCCCCC"/>
                </a:solidFill>
                <a:highlight>
                  <a:srgbClr val="1C1C1C"/>
                </a:highlight>
                <a:latin typeface="Courier New"/>
                <a:ea typeface="Courier New"/>
                <a:cs typeface="Courier New"/>
                <a:sym typeface="Courier New"/>
              </a:rPr>
              <a:t>(</a:t>
            </a:r>
            <a:r>
              <a:rPr b="1" lang="en" sz="1800">
                <a:solidFill>
                  <a:srgbClr val="B0EC38"/>
                </a:solidFill>
                <a:highlight>
                  <a:srgbClr val="1C1C1C"/>
                </a:highlight>
                <a:latin typeface="Courier New"/>
                <a:ea typeface="Courier New"/>
                <a:cs typeface="Courier New"/>
                <a:sym typeface="Courier New"/>
              </a:rPr>
              <a:t>sayHi</a:t>
            </a:r>
            <a:r>
              <a:rPr b="1" lang="en" sz="1800">
                <a:solidFill>
                  <a:srgbClr val="CCCCCC"/>
                </a:solidFill>
                <a:highlight>
                  <a:srgbClr val="1C1C1C"/>
                </a:highlight>
                <a:latin typeface="Courier New"/>
                <a:ea typeface="Courier New"/>
                <a:cs typeface="Courier New"/>
                <a:sym typeface="Courier New"/>
              </a:rPr>
              <a:t>(name</a:t>
            </a:r>
            <a:r>
              <a:rPr b="1" lang="en" sz="1800">
                <a:solidFill>
                  <a:srgbClr val="F92672"/>
                </a:solidFill>
                <a:highlight>
                  <a:srgbClr val="1C1C1C"/>
                </a:highlight>
                <a:latin typeface="Courier New"/>
                <a:ea typeface="Courier New"/>
                <a:cs typeface="Courier New"/>
                <a:sym typeface="Courier New"/>
              </a:rPr>
              <a:t>,</a:t>
            </a:r>
            <a:r>
              <a:rPr b="1" lang="en" sz="1800">
                <a:solidFill>
                  <a:srgbClr val="CCCCCC"/>
                </a:solidFill>
                <a:highlight>
                  <a:srgbClr val="1C1C1C"/>
                </a:highlight>
                <a:latin typeface="Courier New"/>
                <a:ea typeface="Courier New"/>
                <a:cs typeface="Courier New"/>
                <a:sym typeface="Courier New"/>
              </a:rPr>
              <a:t>text));</a:t>
            </a:r>
            <a:endParaRPr b="1" sz="1800">
              <a:solidFill>
                <a:srgbClr val="CCCCCC"/>
              </a:solidFill>
              <a:highlight>
                <a:srgbClr val="1C1C1C"/>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a:t>
            </a:r>
            <a:endParaRPr b="1" sz="1800">
              <a:solidFill>
                <a:srgbClr val="CCCCCC"/>
              </a:solidFill>
              <a:highlight>
                <a:srgbClr val="1C1C1C"/>
              </a:highlight>
              <a:latin typeface="Courier New"/>
              <a:ea typeface="Courier New"/>
              <a:cs typeface="Courier New"/>
              <a:sym typeface="Courier New"/>
            </a:endParaRPr>
          </a:p>
          <a:p>
            <a:pPr indent="0" lvl="0" marL="1371600" rtl="0" algn="l">
              <a:lnSpc>
                <a:spcPct val="135714"/>
              </a:lnSpc>
              <a:spcBef>
                <a:spcPts val="0"/>
              </a:spcBef>
              <a:spcAft>
                <a:spcPts val="0"/>
              </a:spcAft>
              <a:buNone/>
            </a:pPr>
            <a:r>
              <a:t/>
            </a:r>
            <a:endParaRPr b="1" sz="1800">
              <a:solidFill>
                <a:srgbClr val="CCCCCC"/>
              </a:solidFill>
              <a:highlight>
                <a:srgbClr val="1C1C1C"/>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49E0FD"/>
                </a:solidFill>
                <a:highlight>
                  <a:srgbClr val="1C1C1C"/>
                </a:highlight>
                <a:latin typeface="Courier New"/>
                <a:ea typeface="Courier New"/>
                <a:cs typeface="Courier New"/>
                <a:sym typeface="Courier New"/>
              </a:rPr>
              <a:t>let</a:t>
            </a:r>
            <a:r>
              <a:rPr b="1" lang="en" sz="1800">
                <a:solidFill>
                  <a:srgbClr val="CCCCCC"/>
                </a:solidFill>
                <a:highlight>
                  <a:srgbClr val="1C1C1C"/>
                </a:highlight>
                <a:latin typeface="Courier New"/>
                <a:ea typeface="Courier New"/>
                <a:cs typeface="Courier New"/>
                <a:sym typeface="Courier New"/>
              </a:rPr>
              <a:t> </a:t>
            </a:r>
            <a:r>
              <a:rPr b="1" lang="en" sz="1800">
                <a:solidFill>
                  <a:srgbClr val="B0EC38"/>
                </a:solidFill>
                <a:highlight>
                  <a:srgbClr val="1C1C1C"/>
                </a:highlight>
                <a:latin typeface="Courier New"/>
                <a:ea typeface="Courier New"/>
                <a:cs typeface="Courier New"/>
                <a:sym typeface="Courier New"/>
              </a:rPr>
              <a:t>sayHi</a:t>
            </a:r>
            <a:r>
              <a:rPr b="1" lang="en" sz="1800">
                <a:solidFill>
                  <a:srgbClr val="CCCCCC"/>
                </a:solidFill>
                <a:highlight>
                  <a:srgbClr val="1C1C1C"/>
                </a:highlight>
                <a:latin typeface="Courier New"/>
                <a:ea typeface="Courier New"/>
                <a:cs typeface="Courier New"/>
                <a:sym typeface="Courier New"/>
              </a:rPr>
              <a:t> </a:t>
            </a:r>
            <a:r>
              <a:rPr b="1" lang="en" sz="1800">
                <a:solidFill>
                  <a:srgbClr val="F92672"/>
                </a:solidFill>
                <a:highlight>
                  <a:srgbClr val="1C1C1C"/>
                </a:highlight>
                <a:latin typeface="Courier New"/>
                <a:ea typeface="Courier New"/>
                <a:cs typeface="Courier New"/>
                <a:sym typeface="Courier New"/>
              </a:rPr>
              <a:t>=</a:t>
            </a:r>
            <a:r>
              <a:rPr b="1" lang="en" sz="1800">
                <a:solidFill>
                  <a:srgbClr val="CCCCCC"/>
                </a:solidFill>
                <a:highlight>
                  <a:srgbClr val="1C1C1C"/>
                </a:highlight>
                <a:latin typeface="Courier New"/>
                <a:ea typeface="Courier New"/>
                <a:cs typeface="Courier New"/>
                <a:sym typeface="Courier New"/>
              </a:rPr>
              <a:t> </a:t>
            </a:r>
            <a:r>
              <a:rPr b="1" lang="en" sz="1800">
                <a:solidFill>
                  <a:srgbClr val="2BE98A"/>
                </a:solidFill>
                <a:highlight>
                  <a:srgbClr val="1C1C1C"/>
                </a:highlight>
                <a:latin typeface="Courier New"/>
                <a:ea typeface="Courier New"/>
                <a:cs typeface="Courier New"/>
                <a:sym typeface="Courier New"/>
              </a:rPr>
              <a:t>function</a:t>
            </a:r>
            <a:r>
              <a:rPr b="1" lang="en" sz="1800">
                <a:solidFill>
                  <a:srgbClr val="CCCCCC"/>
                </a:solidFill>
                <a:highlight>
                  <a:srgbClr val="1C1C1C"/>
                </a:highlight>
                <a:latin typeface="Courier New"/>
                <a:ea typeface="Courier New"/>
                <a:cs typeface="Courier New"/>
                <a:sym typeface="Courier New"/>
              </a:rPr>
              <a:t>(name</a:t>
            </a:r>
            <a:r>
              <a:rPr b="1" lang="en" sz="1800">
                <a:solidFill>
                  <a:srgbClr val="F92672"/>
                </a:solidFill>
                <a:highlight>
                  <a:srgbClr val="1C1C1C"/>
                </a:highlight>
                <a:latin typeface="Courier New"/>
                <a:ea typeface="Courier New"/>
                <a:cs typeface="Courier New"/>
                <a:sym typeface="Courier New"/>
              </a:rPr>
              <a:t>,</a:t>
            </a:r>
            <a:r>
              <a:rPr b="1" lang="en" sz="1800">
                <a:solidFill>
                  <a:srgbClr val="CCCCCC"/>
                </a:solidFill>
                <a:highlight>
                  <a:srgbClr val="1C1C1C"/>
                </a:highlight>
                <a:latin typeface="Courier New"/>
                <a:ea typeface="Courier New"/>
                <a:cs typeface="Courier New"/>
                <a:sym typeface="Courier New"/>
              </a:rPr>
              <a:t> text){</a:t>
            </a:r>
            <a:endParaRPr b="1" sz="1800">
              <a:solidFill>
                <a:srgbClr val="CCCCCC"/>
              </a:solidFill>
              <a:highlight>
                <a:srgbClr val="1C1C1C"/>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    </a:t>
            </a:r>
            <a:r>
              <a:rPr b="1" lang="en" sz="1800">
                <a:solidFill>
                  <a:srgbClr val="2BE98A"/>
                </a:solidFill>
                <a:highlight>
                  <a:srgbClr val="1C1C1C"/>
                </a:highlight>
                <a:latin typeface="Courier New"/>
                <a:ea typeface="Courier New"/>
                <a:cs typeface="Courier New"/>
                <a:sym typeface="Courier New"/>
              </a:rPr>
              <a:t>console</a:t>
            </a:r>
            <a:r>
              <a:rPr b="1" lang="en" sz="1800">
                <a:solidFill>
                  <a:srgbClr val="F92672"/>
                </a:solidFill>
                <a:highlight>
                  <a:srgbClr val="1C1C1C"/>
                </a:highlight>
                <a:latin typeface="Courier New"/>
                <a:ea typeface="Courier New"/>
                <a:cs typeface="Courier New"/>
                <a:sym typeface="Courier New"/>
              </a:rPr>
              <a:t>.</a:t>
            </a:r>
            <a:r>
              <a:rPr b="1" lang="en" sz="1800">
                <a:solidFill>
                  <a:srgbClr val="B0EC38"/>
                </a:solidFill>
                <a:highlight>
                  <a:srgbClr val="1C1C1C"/>
                </a:highlight>
                <a:latin typeface="Courier New"/>
                <a:ea typeface="Courier New"/>
                <a:cs typeface="Courier New"/>
                <a:sym typeface="Courier New"/>
              </a:rPr>
              <a:t>log</a:t>
            </a:r>
            <a:r>
              <a:rPr b="1" lang="en" sz="1800">
                <a:solidFill>
                  <a:srgbClr val="CCCCCC"/>
                </a:solidFill>
                <a:highlight>
                  <a:srgbClr val="1C1C1C"/>
                </a:highlight>
                <a:latin typeface="Courier New"/>
                <a:ea typeface="Courier New"/>
                <a:cs typeface="Courier New"/>
                <a:sym typeface="Courier New"/>
              </a:rPr>
              <a:t>(</a:t>
            </a:r>
            <a:r>
              <a:rPr b="1" lang="en" sz="1800">
                <a:solidFill>
                  <a:srgbClr val="B0EC38"/>
                </a:solidFill>
                <a:highlight>
                  <a:srgbClr val="1C1C1C"/>
                </a:highlight>
                <a:latin typeface="Courier New"/>
                <a:ea typeface="Courier New"/>
                <a:cs typeface="Courier New"/>
                <a:sym typeface="Courier New"/>
              </a:rPr>
              <a:t>sayHi</a:t>
            </a:r>
            <a:r>
              <a:rPr b="1" lang="en" sz="1800">
                <a:solidFill>
                  <a:srgbClr val="CCCCCC"/>
                </a:solidFill>
                <a:highlight>
                  <a:srgbClr val="1C1C1C"/>
                </a:highlight>
                <a:latin typeface="Courier New"/>
                <a:ea typeface="Courier New"/>
                <a:cs typeface="Courier New"/>
                <a:sym typeface="Courier New"/>
              </a:rPr>
              <a:t>(name</a:t>
            </a:r>
            <a:r>
              <a:rPr b="1" lang="en" sz="1800">
                <a:solidFill>
                  <a:srgbClr val="F92672"/>
                </a:solidFill>
                <a:highlight>
                  <a:srgbClr val="1C1C1C"/>
                </a:highlight>
                <a:latin typeface="Courier New"/>
                <a:ea typeface="Courier New"/>
                <a:cs typeface="Courier New"/>
                <a:sym typeface="Courier New"/>
              </a:rPr>
              <a:t>,</a:t>
            </a:r>
            <a:r>
              <a:rPr b="1" lang="en" sz="1800">
                <a:solidFill>
                  <a:srgbClr val="CCCCCC"/>
                </a:solidFill>
                <a:highlight>
                  <a:srgbClr val="1C1C1C"/>
                </a:highlight>
                <a:latin typeface="Courier New"/>
                <a:ea typeface="Courier New"/>
                <a:cs typeface="Courier New"/>
                <a:sym typeface="Courier New"/>
              </a:rPr>
              <a:t>text));</a:t>
            </a:r>
            <a:endParaRPr b="1" sz="1800">
              <a:solidFill>
                <a:srgbClr val="CCCCCC"/>
              </a:solidFill>
              <a:highlight>
                <a:srgbClr val="1C1C1C"/>
              </a:highlight>
              <a:latin typeface="Courier New"/>
              <a:ea typeface="Courier New"/>
              <a:cs typeface="Courier New"/>
              <a:sym typeface="Courier New"/>
            </a:endParaRPr>
          </a:p>
          <a:p>
            <a:pPr indent="0" lvl="0" marL="1371600" rtl="0" algn="l">
              <a:lnSpc>
                <a:spcPct val="135714"/>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a:t>
            </a:r>
            <a:endParaRPr b="1" sz="180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32"/>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Many Forms of “If”</a:t>
            </a:r>
            <a:endParaRPr/>
          </a:p>
        </p:txBody>
      </p:sp>
      <p:sp>
        <p:nvSpPr>
          <p:cNvPr id="1234" name="Google Shape;1234;p32"/>
          <p:cNvSpPr txBox="1"/>
          <p:nvPr>
            <p:ph idx="1" type="body"/>
          </p:nvPr>
        </p:nvSpPr>
        <p:spPr>
          <a:xfrm>
            <a:off x="422525" y="1531225"/>
            <a:ext cx="8037900" cy="3131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standard form of “if” is as follows:</a:t>
            </a:r>
            <a:endParaRPr/>
          </a:p>
          <a:p>
            <a:pPr indent="0" lvl="0" marL="0" rtl="0" algn="l">
              <a:spcBef>
                <a:spcPts val="1000"/>
              </a:spcBef>
              <a:spcAft>
                <a:spcPts val="1000"/>
              </a:spcAft>
              <a:buNone/>
            </a:pPr>
            <a:r>
              <a:t/>
            </a:r>
            <a:endParaRPr/>
          </a:p>
        </p:txBody>
      </p:sp>
      <p:pic>
        <p:nvPicPr>
          <p:cNvPr id="1235" name="Google Shape;1235;p32"/>
          <p:cNvPicPr preferRelativeResize="0"/>
          <p:nvPr/>
        </p:nvPicPr>
        <p:blipFill>
          <a:blip r:embed="rId3">
            <a:alphaModFix/>
          </a:blip>
          <a:stretch>
            <a:fillRect/>
          </a:stretch>
        </p:blipFill>
        <p:spPr>
          <a:xfrm>
            <a:off x="1431575" y="2571738"/>
            <a:ext cx="6019800" cy="143827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sp>
        <p:nvSpPr>
          <p:cNvPr id="1867" name="Google Shape;1867;p131"/>
          <p:cNvSpPr txBox="1"/>
          <p:nvPr>
            <p:ph type="title"/>
          </p:nvPr>
        </p:nvSpPr>
        <p:spPr>
          <a:xfrm>
            <a:off x="337850" y="243450"/>
            <a:ext cx="58452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Expression vs. Declaration</a:t>
            </a:r>
            <a:endParaRPr/>
          </a:p>
        </p:txBody>
      </p:sp>
      <p:sp>
        <p:nvSpPr>
          <p:cNvPr id="1868" name="Google Shape;1868;p131"/>
          <p:cNvSpPr txBox="1"/>
          <p:nvPr>
            <p:ph idx="1" type="body"/>
          </p:nvPr>
        </p:nvSpPr>
        <p:spPr>
          <a:xfrm>
            <a:off x="508325" y="837750"/>
            <a:ext cx="7141800" cy="4154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Declarations (The first way we learned) has something called “</a:t>
            </a:r>
            <a:r>
              <a:rPr lang="en">
                <a:solidFill>
                  <a:srgbClr val="FF9900"/>
                </a:solidFill>
              </a:rPr>
              <a:t>hoisting</a:t>
            </a:r>
            <a:r>
              <a:rPr lang="en"/>
              <a:t>”, which means that it can be </a:t>
            </a:r>
            <a:r>
              <a:rPr lang="en"/>
              <a:t>used before it is created</a:t>
            </a:r>
            <a:endParaRPr/>
          </a:p>
          <a:p>
            <a:pPr indent="0" lvl="0" marL="2286000" rtl="0" algn="l">
              <a:lnSpc>
                <a:spcPct val="135714"/>
              </a:lnSpc>
              <a:spcBef>
                <a:spcPts val="1000"/>
              </a:spcBef>
              <a:spcAft>
                <a:spcPts val="0"/>
              </a:spcAft>
              <a:buNone/>
            </a:pPr>
            <a:r>
              <a:rPr b="1" lang="en" sz="1900">
                <a:solidFill>
                  <a:srgbClr val="696D70"/>
                </a:solidFill>
                <a:highlight>
                  <a:srgbClr val="1C1C1C"/>
                </a:highlight>
                <a:latin typeface="Courier New"/>
                <a:ea typeface="Courier New"/>
                <a:cs typeface="Courier New"/>
                <a:sym typeface="Courier New"/>
              </a:rPr>
              <a:t>//this works</a:t>
            </a:r>
            <a:endParaRPr b="1" sz="1900">
              <a:solidFill>
                <a:srgbClr val="696D70"/>
              </a:solidFill>
              <a:highlight>
                <a:srgbClr val="1C1C1C"/>
              </a:highlight>
              <a:latin typeface="Courier New"/>
              <a:ea typeface="Courier New"/>
              <a:cs typeface="Courier New"/>
              <a:sym typeface="Courier New"/>
            </a:endParaRPr>
          </a:p>
          <a:p>
            <a:pPr indent="0" lvl="0" marL="2286000" rtl="0" algn="l">
              <a:lnSpc>
                <a:spcPct val="135714"/>
              </a:lnSpc>
              <a:spcBef>
                <a:spcPts val="1000"/>
              </a:spcBef>
              <a:spcAft>
                <a:spcPts val="0"/>
              </a:spcAft>
              <a:buNone/>
            </a:pPr>
            <a:r>
              <a:rPr b="1" lang="en" sz="1900">
                <a:solidFill>
                  <a:srgbClr val="B0EC38"/>
                </a:solidFill>
                <a:highlight>
                  <a:srgbClr val="1C1C1C"/>
                </a:highlight>
                <a:latin typeface="Courier New"/>
                <a:ea typeface="Courier New"/>
                <a:cs typeface="Courier New"/>
                <a:sym typeface="Courier New"/>
              </a:rPr>
              <a:t>doStuff</a:t>
            </a:r>
            <a:r>
              <a:rPr b="1" lang="en" sz="1900">
                <a:solidFill>
                  <a:srgbClr val="CCCCCC"/>
                </a:solidFill>
                <a:highlight>
                  <a:srgbClr val="1C1C1C"/>
                </a:highlight>
                <a:latin typeface="Courier New"/>
                <a:ea typeface="Courier New"/>
                <a:cs typeface="Courier New"/>
                <a:sym typeface="Courier New"/>
              </a:rPr>
              <a:t>()</a:t>
            </a:r>
            <a:endParaRPr b="1" sz="1900">
              <a:solidFill>
                <a:srgbClr val="CCCCCC"/>
              </a:solidFill>
              <a:highlight>
                <a:srgbClr val="1C1C1C"/>
              </a:highlight>
              <a:latin typeface="Courier New"/>
              <a:ea typeface="Courier New"/>
              <a:cs typeface="Courier New"/>
              <a:sym typeface="Courier New"/>
            </a:endParaRPr>
          </a:p>
          <a:p>
            <a:pPr indent="0" lvl="0" marL="2286000" rtl="0" algn="l">
              <a:lnSpc>
                <a:spcPct val="135714"/>
              </a:lnSpc>
              <a:spcBef>
                <a:spcPts val="1000"/>
              </a:spcBef>
              <a:spcAft>
                <a:spcPts val="0"/>
              </a:spcAft>
              <a:buNone/>
            </a:pPr>
            <a:r>
              <a:rPr b="1" lang="en" sz="1900">
                <a:solidFill>
                  <a:srgbClr val="2BE98A"/>
                </a:solidFill>
                <a:highlight>
                  <a:srgbClr val="1C1C1C"/>
                </a:highlight>
                <a:latin typeface="Courier New"/>
                <a:ea typeface="Courier New"/>
                <a:cs typeface="Courier New"/>
                <a:sym typeface="Courier New"/>
              </a:rPr>
              <a:t>function</a:t>
            </a:r>
            <a:r>
              <a:rPr b="1" lang="en" sz="1900">
                <a:solidFill>
                  <a:srgbClr val="CCCCCC"/>
                </a:solidFill>
                <a:highlight>
                  <a:srgbClr val="1C1C1C"/>
                </a:highlight>
                <a:latin typeface="Courier New"/>
                <a:ea typeface="Courier New"/>
                <a:cs typeface="Courier New"/>
                <a:sym typeface="Courier New"/>
              </a:rPr>
              <a:t> </a:t>
            </a:r>
            <a:r>
              <a:rPr b="1" lang="en" sz="1900">
                <a:solidFill>
                  <a:srgbClr val="B0EC38"/>
                </a:solidFill>
                <a:highlight>
                  <a:srgbClr val="1C1C1C"/>
                </a:highlight>
                <a:latin typeface="Courier New"/>
                <a:ea typeface="Courier New"/>
                <a:cs typeface="Courier New"/>
                <a:sym typeface="Courier New"/>
              </a:rPr>
              <a:t>doStuff</a:t>
            </a:r>
            <a:r>
              <a:rPr b="1" lang="en" sz="1900">
                <a:solidFill>
                  <a:srgbClr val="CCCCCC"/>
                </a:solidFill>
                <a:highlight>
                  <a:srgbClr val="1C1C1C"/>
                </a:highlight>
                <a:latin typeface="Courier New"/>
                <a:ea typeface="Courier New"/>
                <a:cs typeface="Courier New"/>
                <a:sym typeface="Courier New"/>
              </a:rPr>
              <a:t>() {}</a:t>
            </a:r>
            <a:endParaRPr b="1" sz="1900">
              <a:latin typeface="Overpass"/>
              <a:ea typeface="Overpass"/>
              <a:cs typeface="Overpass"/>
              <a:sym typeface="Overpass"/>
            </a:endParaRPr>
          </a:p>
          <a:p>
            <a:pPr indent="-381000" lvl="0" marL="457200" rtl="0" algn="l">
              <a:spcBef>
                <a:spcPts val="1000"/>
              </a:spcBef>
              <a:spcAft>
                <a:spcPts val="1000"/>
              </a:spcAft>
              <a:buSzPts val="2400"/>
              <a:buChar char="●"/>
            </a:pPr>
            <a:r>
              <a:rPr lang="en"/>
              <a:t>Expressions don’t have hoisting but they can be created and forgotten after use, saving your computer some brain power</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132"/>
          <p:cNvSpPr txBox="1"/>
          <p:nvPr>
            <p:ph type="ctrTitle"/>
          </p:nvPr>
        </p:nvSpPr>
        <p:spPr>
          <a:xfrm flipH="1">
            <a:off x="390439" y="341950"/>
            <a:ext cx="7479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to use each</a:t>
            </a:r>
            <a:endParaRPr/>
          </a:p>
        </p:txBody>
      </p:sp>
      <p:sp>
        <p:nvSpPr>
          <p:cNvPr id="1874" name="Google Shape;1874;p132"/>
          <p:cNvSpPr txBox="1"/>
          <p:nvPr>
            <p:ph idx="1" type="body"/>
          </p:nvPr>
        </p:nvSpPr>
        <p:spPr>
          <a:xfrm>
            <a:off x="390375" y="1052275"/>
            <a:ext cx="8413200" cy="392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9900"/>
              </a:buClr>
              <a:buSzPts val="2400"/>
              <a:buChar char="●"/>
            </a:pPr>
            <a:r>
              <a:rPr lang="en"/>
              <a:t>This really depends on the code you want to run. </a:t>
            </a:r>
            <a:endParaRPr/>
          </a:p>
          <a:p>
            <a:pPr indent="-381000" lvl="0" marL="457200" rtl="0" algn="l">
              <a:spcBef>
                <a:spcPts val="1000"/>
              </a:spcBef>
              <a:spcAft>
                <a:spcPts val="0"/>
              </a:spcAft>
              <a:buClr>
                <a:srgbClr val="FF9900"/>
              </a:buClr>
              <a:buSzPts val="2400"/>
              <a:buChar char="●"/>
            </a:pPr>
            <a:r>
              <a:rPr lang="en"/>
              <a:t>Function declarations are used if you want something usable in your entire code </a:t>
            </a:r>
            <a:endParaRPr/>
          </a:p>
          <a:p>
            <a:pPr indent="-381000" lvl="0" marL="457200" rtl="0" algn="l">
              <a:spcBef>
                <a:spcPts val="1000"/>
              </a:spcBef>
              <a:spcAft>
                <a:spcPts val="0"/>
              </a:spcAft>
              <a:buClr>
                <a:srgbClr val="FF9900"/>
              </a:buClr>
              <a:buSzPts val="2400"/>
              <a:buChar char="●"/>
            </a:pPr>
            <a:r>
              <a:rPr lang="en"/>
              <a:t>Function expressions are used when you want </a:t>
            </a:r>
            <a:r>
              <a:rPr lang="en"/>
              <a:t>something</a:t>
            </a:r>
            <a:r>
              <a:rPr lang="en"/>
              <a:t> smaller and to be used only where the function is available </a:t>
            </a:r>
            <a:endParaRPr/>
          </a:p>
          <a:p>
            <a:pPr indent="-381000" lvl="0" marL="457200" rtl="0" algn="l">
              <a:spcBef>
                <a:spcPts val="1000"/>
              </a:spcBef>
              <a:spcAft>
                <a:spcPts val="1000"/>
              </a:spcAft>
              <a:buClr>
                <a:srgbClr val="FF9900"/>
              </a:buClr>
              <a:buSzPts val="2400"/>
              <a:buChar char="●"/>
            </a:pPr>
            <a:r>
              <a:rPr lang="en" u="sng">
                <a:solidFill>
                  <a:srgbClr val="49E0FD"/>
                </a:solidFill>
              </a:rPr>
              <a:t>Remember to keep your code clean and efficient. </a:t>
            </a:r>
            <a:endParaRPr u="sng">
              <a:solidFill>
                <a:srgbClr val="49E0FD"/>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3"/>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Arrow Functions </a:t>
            </a:r>
            <a:endParaRPr/>
          </a:p>
        </p:txBody>
      </p:sp>
      <p:sp>
        <p:nvSpPr>
          <p:cNvPr id="1880" name="Google Shape;1880;p133"/>
          <p:cNvSpPr txBox="1"/>
          <p:nvPr>
            <p:ph idx="1" type="body"/>
          </p:nvPr>
        </p:nvSpPr>
        <p:spPr>
          <a:xfrm>
            <a:off x="667500" y="1504825"/>
            <a:ext cx="7809000" cy="3317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Arrow functions are a nicer way of writing </a:t>
            </a:r>
            <a:r>
              <a:rPr lang="en" u="sng"/>
              <a:t>function expressions</a:t>
            </a:r>
            <a:endParaRPr u="sng"/>
          </a:p>
          <a:p>
            <a:pPr indent="-381000" lvl="0" marL="457200" rtl="0" algn="l">
              <a:spcBef>
                <a:spcPts val="1000"/>
              </a:spcBef>
              <a:spcAft>
                <a:spcPts val="0"/>
              </a:spcAft>
              <a:buSzPts val="2400"/>
              <a:buChar char="●"/>
            </a:pPr>
            <a:r>
              <a:rPr lang="en"/>
              <a:t>These are not more or less efficient, they are </a:t>
            </a:r>
            <a:r>
              <a:rPr lang="en"/>
              <a:t>just</a:t>
            </a:r>
            <a:r>
              <a:rPr lang="en"/>
              <a:t> a more compact way of coding a function </a:t>
            </a:r>
            <a:endParaRPr/>
          </a:p>
          <a:p>
            <a:pPr indent="-381000" lvl="0" marL="457200" rtl="0" algn="l">
              <a:spcBef>
                <a:spcPts val="1000"/>
              </a:spcBef>
              <a:spcAft>
                <a:spcPts val="0"/>
              </a:spcAft>
              <a:buSzPts val="2400"/>
              <a:buChar char="●"/>
            </a:pPr>
            <a:r>
              <a:rPr lang="en">
                <a:solidFill>
                  <a:srgbClr val="FF9900"/>
                </a:solidFill>
              </a:rPr>
              <a:t>PLEASE USE THE WAY THAT MAKE YOU MORE COMFORTABLE</a:t>
            </a:r>
            <a:endParaRPr>
              <a:solidFill>
                <a:srgbClr val="FF9900"/>
              </a:solidFill>
            </a:endParaRPr>
          </a:p>
          <a:p>
            <a:pPr indent="0" lvl="0" marL="0" rtl="0" algn="l">
              <a:spcBef>
                <a:spcPts val="1000"/>
              </a:spcBef>
              <a:spcAft>
                <a:spcPts val="100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sp>
        <p:nvSpPr>
          <p:cNvPr id="1885" name="Google Shape;1885;p13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Arrow Function</a:t>
            </a:r>
            <a:endParaRPr/>
          </a:p>
        </p:txBody>
      </p:sp>
      <p:sp>
        <p:nvSpPr>
          <p:cNvPr id="1886" name="Google Shape;1886;p134"/>
          <p:cNvSpPr txBox="1"/>
          <p:nvPr>
            <p:ph idx="1" type="body"/>
          </p:nvPr>
        </p:nvSpPr>
        <p:spPr>
          <a:xfrm>
            <a:off x="594225" y="1071275"/>
            <a:ext cx="72276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When creating the arrow function you can leave out the keyword function </a:t>
            </a:r>
            <a:endParaRPr/>
          </a:p>
          <a:p>
            <a:pPr indent="-381000" lvl="0" marL="457200" rtl="0" algn="l">
              <a:spcBef>
                <a:spcPts val="1000"/>
              </a:spcBef>
              <a:spcAft>
                <a:spcPts val="0"/>
              </a:spcAft>
              <a:buSzPts val="2400"/>
              <a:buChar char="●"/>
            </a:pPr>
            <a:r>
              <a:rPr lang="en"/>
              <a:t>The </a:t>
            </a:r>
            <a:r>
              <a:rPr b="1" lang="en">
                <a:solidFill>
                  <a:srgbClr val="F92672"/>
                </a:solidFill>
                <a:highlight>
                  <a:srgbClr val="1C1C1C"/>
                </a:highlight>
                <a:latin typeface="Courier New"/>
                <a:ea typeface="Courier New"/>
                <a:cs typeface="Courier New"/>
                <a:sym typeface="Courier New"/>
              </a:rPr>
              <a:t>=&gt;</a:t>
            </a:r>
            <a:r>
              <a:rPr lang="en">
                <a:solidFill>
                  <a:schemeClr val="dk1"/>
                </a:solidFill>
              </a:rPr>
              <a:t> tells the code what is returned from the function</a:t>
            </a:r>
            <a:endParaRPr b="1">
              <a:solidFill>
                <a:srgbClr val="F92672"/>
              </a:solidFill>
              <a:highlight>
                <a:srgbClr val="1C1C1C"/>
              </a:highlight>
              <a:latin typeface="Courier New"/>
              <a:ea typeface="Courier New"/>
              <a:cs typeface="Courier New"/>
              <a:sym typeface="Courier New"/>
            </a:endParaRPr>
          </a:p>
          <a:p>
            <a:pPr indent="0" lvl="0" marL="457200" rtl="0" algn="l">
              <a:lnSpc>
                <a:spcPct val="100000"/>
              </a:lnSpc>
              <a:spcBef>
                <a:spcPts val="1000"/>
              </a:spcBef>
              <a:spcAft>
                <a:spcPts val="0"/>
              </a:spcAft>
              <a:buNone/>
            </a:pPr>
            <a:r>
              <a:rPr b="1" lang="en">
                <a:solidFill>
                  <a:srgbClr val="49E0FD"/>
                </a:solidFill>
                <a:highlight>
                  <a:srgbClr val="1C1C1C"/>
                </a:highlight>
                <a:latin typeface="Courier New"/>
                <a:ea typeface="Courier New"/>
                <a:cs typeface="Courier New"/>
                <a:sym typeface="Courier New"/>
              </a:rPr>
              <a:t>let</a:t>
            </a:r>
            <a:r>
              <a:rPr b="1" lang="en">
                <a:solidFill>
                  <a:srgbClr val="CCCCCC"/>
                </a:solidFill>
                <a:highlight>
                  <a:srgbClr val="1C1C1C"/>
                </a:highlight>
                <a:latin typeface="Courier New"/>
                <a:ea typeface="Courier New"/>
                <a:cs typeface="Courier New"/>
                <a:sym typeface="Courier New"/>
              </a:rPr>
              <a:t> </a:t>
            </a:r>
            <a:r>
              <a:rPr b="1" lang="en">
                <a:solidFill>
                  <a:srgbClr val="B0EC38"/>
                </a:solidFill>
                <a:highlight>
                  <a:srgbClr val="1C1C1C"/>
                </a:highlight>
                <a:latin typeface="Courier New"/>
                <a:ea typeface="Courier New"/>
                <a:cs typeface="Courier New"/>
                <a:sym typeface="Courier New"/>
              </a:rPr>
              <a:t>sum</a:t>
            </a:r>
            <a:r>
              <a:rPr b="1" lang="en">
                <a:solidFill>
                  <a:srgbClr val="CCCCCC"/>
                </a:solidFill>
                <a:highlight>
                  <a:srgbClr val="1C1C1C"/>
                </a:highlight>
                <a:latin typeface="Courier New"/>
                <a:ea typeface="Courier New"/>
                <a:cs typeface="Courier New"/>
                <a:sym typeface="Courier New"/>
              </a:rPr>
              <a:t> </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a:t>
            </a:r>
            <a:r>
              <a:rPr b="1" lang="en">
                <a:solidFill>
                  <a:srgbClr val="2BE98A"/>
                </a:solidFill>
                <a:highlight>
                  <a:srgbClr val="1C1C1C"/>
                </a:highlight>
                <a:latin typeface="Courier New"/>
                <a:ea typeface="Courier New"/>
                <a:cs typeface="Courier New"/>
                <a:sym typeface="Courier New"/>
              </a:rPr>
              <a:t>function</a:t>
            </a:r>
            <a:r>
              <a:rPr b="1" lang="en">
                <a:solidFill>
                  <a:srgbClr val="CCCCCC"/>
                </a:solidFill>
                <a:highlight>
                  <a:srgbClr val="1C1C1C"/>
                </a:highlight>
                <a:latin typeface="Courier New"/>
                <a:ea typeface="Courier New"/>
                <a:cs typeface="Courier New"/>
                <a:sym typeface="Courier New"/>
              </a:rPr>
              <a:t>(a</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b){</a:t>
            </a:r>
            <a:endParaRPr b="1">
              <a:solidFill>
                <a:srgbClr val="CCCCCC"/>
              </a:solidFill>
              <a:highlight>
                <a:srgbClr val="1C1C1C"/>
              </a:highlight>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a:solidFill>
                  <a:srgbClr val="CCCCCC"/>
                </a:solidFill>
                <a:highlight>
                  <a:srgbClr val="1C1C1C"/>
                </a:highlight>
                <a:latin typeface="Courier New"/>
                <a:ea typeface="Courier New"/>
                <a:cs typeface="Courier New"/>
                <a:sym typeface="Courier New"/>
              </a:rPr>
              <a:t>    </a:t>
            </a:r>
            <a:r>
              <a:rPr b="1" lang="en">
                <a:solidFill>
                  <a:srgbClr val="F92672"/>
                </a:solidFill>
                <a:highlight>
                  <a:srgbClr val="1C1C1C"/>
                </a:highlight>
                <a:latin typeface="Courier New"/>
                <a:ea typeface="Courier New"/>
                <a:cs typeface="Courier New"/>
                <a:sym typeface="Courier New"/>
              </a:rPr>
              <a:t>return</a:t>
            </a:r>
            <a:r>
              <a:rPr b="1" lang="en">
                <a:solidFill>
                  <a:srgbClr val="CCCCCC"/>
                </a:solidFill>
                <a:highlight>
                  <a:srgbClr val="1C1C1C"/>
                </a:highlight>
                <a:latin typeface="Courier New"/>
                <a:ea typeface="Courier New"/>
                <a:cs typeface="Courier New"/>
                <a:sym typeface="Courier New"/>
              </a:rPr>
              <a:t> a </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b;</a:t>
            </a:r>
            <a:endParaRPr b="1">
              <a:solidFill>
                <a:srgbClr val="CCCCCC"/>
              </a:solidFill>
              <a:highlight>
                <a:srgbClr val="1C1C1C"/>
              </a:highlight>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a:solidFill>
                  <a:srgbClr val="CCCCCC"/>
                </a:solidFill>
                <a:highlight>
                  <a:srgbClr val="1C1C1C"/>
                </a:highlight>
                <a:latin typeface="Courier New"/>
                <a:ea typeface="Courier New"/>
                <a:cs typeface="Courier New"/>
                <a:sym typeface="Courier New"/>
              </a:rPr>
              <a:t>}</a:t>
            </a:r>
            <a:endParaRPr b="1">
              <a:solidFill>
                <a:srgbClr val="CCCCCC"/>
              </a:solidFill>
              <a:highlight>
                <a:srgbClr val="1C1C1C"/>
              </a:highlight>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a:solidFill>
                  <a:srgbClr val="696D70"/>
                </a:solidFill>
                <a:highlight>
                  <a:srgbClr val="1C1C1C"/>
                </a:highlight>
                <a:latin typeface="Courier New"/>
                <a:ea typeface="Courier New"/>
                <a:cs typeface="Courier New"/>
                <a:sym typeface="Courier New"/>
              </a:rPr>
              <a:t>//is the same as </a:t>
            </a:r>
            <a:endParaRPr b="1">
              <a:solidFill>
                <a:srgbClr val="CCCCCC"/>
              </a:solidFill>
              <a:highlight>
                <a:srgbClr val="1C1C1C"/>
              </a:highlight>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a:solidFill>
                  <a:srgbClr val="49E0FD"/>
                </a:solidFill>
                <a:highlight>
                  <a:srgbClr val="1C1C1C"/>
                </a:highlight>
                <a:latin typeface="Courier New"/>
                <a:ea typeface="Courier New"/>
                <a:cs typeface="Courier New"/>
                <a:sym typeface="Courier New"/>
              </a:rPr>
              <a:t>let</a:t>
            </a:r>
            <a:r>
              <a:rPr b="1" lang="en">
                <a:solidFill>
                  <a:srgbClr val="CCCCCC"/>
                </a:solidFill>
                <a:highlight>
                  <a:srgbClr val="1C1C1C"/>
                </a:highlight>
                <a:latin typeface="Courier New"/>
                <a:ea typeface="Courier New"/>
                <a:cs typeface="Courier New"/>
                <a:sym typeface="Courier New"/>
              </a:rPr>
              <a:t> </a:t>
            </a:r>
            <a:r>
              <a:rPr b="1" lang="en">
                <a:solidFill>
                  <a:srgbClr val="B0EC38"/>
                </a:solidFill>
                <a:highlight>
                  <a:srgbClr val="1C1C1C"/>
                </a:highlight>
                <a:latin typeface="Courier New"/>
                <a:ea typeface="Courier New"/>
                <a:cs typeface="Courier New"/>
                <a:sym typeface="Courier New"/>
              </a:rPr>
              <a:t>sum</a:t>
            </a:r>
            <a:r>
              <a:rPr b="1" lang="en">
                <a:solidFill>
                  <a:srgbClr val="CCCCCC"/>
                </a:solidFill>
                <a:highlight>
                  <a:srgbClr val="1C1C1C"/>
                </a:highlight>
                <a:latin typeface="Courier New"/>
                <a:ea typeface="Courier New"/>
                <a:cs typeface="Courier New"/>
                <a:sym typeface="Courier New"/>
              </a:rPr>
              <a:t> </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(a</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b) </a:t>
            </a:r>
            <a:r>
              <a:rPr b="1" lang="en">
                <a:solidFill>
                  <a:srgbClr val="F92672"/>
                </a:solidFill>
                <a:highlight>
                  <a:srgbClr val="1C1C1C"/>
                </a:highlight>
                <a:latin typeface="Courier New"/>
                <a:ea typeface="Courier New"/>
                <a:cs typeface="Courier New"/>
                <a:sym typeface="Courier New"/>
              </a:rPr>
              <a:t>=&gt;</a:t>
            </a:r>
            <a:r>
              <a:rPr b="1" lang="en">
                <a:solidFill>
                  <a:srgbClr val="CCCCCC"/>
                </a:solidFill>
                <a:highlight>
                  <a:srgbClr val="1C1C1C"/>
                </a:highlight>
                <a:latin typeface="Courier New"/>
                <a:ea typeface="Courier New"/>
                <a:cs typeface="Courier New"/>
                <a:sym typeface="Courier New"/>
              </a:rPr>
              <a:t> a </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b;</a:t>
            </a:r>
            <a:endParaRPr b="1">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135"/>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Examples</a:t>
            </a:r>
            <a:endParaRPr/>
          </a:p>
        </p:txBody>
      </p:sp>
      <p:sp>
        <p:nvSpPr>
          <p:cNvPr id="1892" name="Google Shape;1892;p135"/>
          <p:cNvSpPr txBox="1"/>
          <p:nvPr>
            <p:ph idx="1" type="body"/>
          </p:nvPr>
        </p:nvSpPr>
        <p:spPr>
          <a:xfrm>
            <a:off x="623750" y="1162125"/>
            <a:ext cx="7809000" cy="377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solidFill>
                  <a:srgbClr val="49E0FD"/>
                </a:solidFill>
                <a:highlight>
                  <a:srgbClr val="1C1C1C"/>
                </a:highlight>
                <a:latin typeface="Courier New"/>
                <a:ea typeface="Courier New"/>
                <a:cs typeface="Courier New"/>
                <a:sym typeface="Courier New"/>
              </a:rPr>
              <a:t>let</a:t>
            </a:r>
            <a:r>
              <a:rPr b="1" lang="en" sz="2100">
                <a:solidFill>
                  <a:srgbClr val="CCCCCC"/>
                </a:solidFill>
                <a:highlight>
                  <a:srgbClr val="1C1C1C"/>
                </a:highlight>
                <a:latin typeface="Courier New"/>
                <a:ea typeface="Courier New"/>
                <a:cs typeface="Courier New"/>
                <a:sym typeface="Courier New"/>
              </a:rPr>
              <a:t> </a:t>
            </a:r>
            <a:r>
              <a:rPr b="1" lang="en" sz="2100">
                <a:solidFill>
                  <a:srgbClr val="B0EC38"/>
                </a:solidFill>
                <a:highlight>
                  <a:srgbClr val="1C1C1C"/>
                </a:highlight>
                <a:latin typeface="Courier New"/>
                <a:ea typeface="Courier New"/>
                <a:cs typeface="Courier New"/>
                <a:sym typeface="Courier New"/>
              </a:rPr>
              <a:t>double</a:t>
            </a:r>
            <a:r>
              <a:rPr b="1" lang="en" sz="2100">
                <a:solidFill>
                  <a:srgbClr val="CCCCCC"/>
                </a:solidFill>
                <a:highlight>
                  <a:srgbClr val="1C1C1C"/>
                </a:highlight>
                <a:latin typeface="Courier New"/>
                <a:ea typeface="Courier New"/>
                <a:cs typeface="Courier New"/>
                <a:sym typeface="Courier New"/>
              </a:rPr>
              <a:t> </a:t>
            </a:r>
            <a:r>
              <a:rPr b="1" lang="en" sz="2100">
                <a:solidFill>
                  <a:srgbClr val="F92672"/>
                </a:solidFill>
                <a:highlight>
                  <a:srgbClr val="1C1C1C"/>
                </a:highlight>
                <a:latin typeface="Courier New"/>
                <a:ea typeface="Courier New"/>
                <a:cs typeface="Courier New"/>
                <a:sym typeface="Courier New"/>
              </a:rPr>
              <a:t>=</a:t>
            </a:r>
            <a:r>
              <a:rPr b="1" lang="en" sz="2100">
                <a:solidFill>
                  <a:srgbClr val="CCCCCC"/>
                </a:solidFill>
                <a:highlight>
                  <a:srgbClr val="1C1C1C"/>
                </a:highlight>
                <a:latin typeface="Courier New"/>
                <a:ea typeface="Courier New"/>
                <a:cs typeface="Courier New"/>
                <a:sym typeface="Courier New"/>
              </a:rPr>
              <a:t> </a:t>
            </a:r>
            <a:r>
              <a:rPr b="1" lang="en" sz="2100">
                <a:solidFill>
                  <a:srgbClr val="2BE98A"/>
                </a:solidFill>
                <a:highlight>
                  <a:srgbClr val="1C1C1C"/>
                </a:highlight>
                <a:latin typeface="Courier New"/>
                <a:ea typeface="Courier New"/>
                <a:cs typeface="Courier New"/>
                <a:sym typeface="Courier New"/>
              </a:rPr>
              <a:t>function</a:t>
            </a:r>
            <a:r>
              <a:rPr b="1" lang="en" sz="2100">
                <a:solidFill>
                  <a:srgbClr val="CCCCCC"/>
                </a:solidFill>
                <a:highlight>
                  <a:srgbClr val="1C1C1C"/>
                </a:highlight>
                <a:latin typeface="Courier New"/>
                <a:ea typeface="Courier New"/>
                <a:cs typeface="Courier New"/>
                <a:sym typeface="Courier New"/>
              </a:rPr>
              <a:t>(n){</a:t>
            </a:r>
            <a:endParaRPr b="1" sz="21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100">
                <a:solidFill>
                  <a:srgbClr val="CCCCCC"/>
                </a:solidFill>
                <a:highlight>
                  <a:srgbClr val="1C1C1C"/>
                </a:highlight>
                <a:latin typeface="Courier New"/>
                <a:ea typeface="Courier New"/>
                <a:cs typeface="Courier New"/>
                <a:sym typeface="Courier New"/>
              </a:rPr>
              <a:t>    </a:t>
            </a:r>
            <a:r>
              <a:rPr b="1" lang="en" sz="2100">
                <a:solidFill>
                  <a:srgbClr val="F92672"/>
                </a:solidFill>
                <a:highlight>
                  <a:srgbClr val="1C1C1C"/>
                </a:highlight>
                <a:latin typeface="Courier New"/>
                <a:ea typeface="Courier New"/>
                <a:cs typeface="Courier New"/>
                <a:sym typeface="Courier New"/>
              </a:rPr>
              <a:t>return</a:t>
            </a:r>
            <a:r>
              <a:rPr b="1" lang="en" sz="2100">
                <a:solidFill>
                  <a:srgbClr val="CCCCCC"/>
                </a:solidFill>
                <a:highlight>
                  <a:srgbClr val="1C1C1C"/>
                </a:highlight>
                <a:latin typeface="Courier New"/>
                <a:ea typeface="Courier New"/>
                <a:cs typeface="Courier New"/>
                <a:sym typeface="Courier New"/>
              </a:rPr>
              <a:t> n </a:t>
            </a:r>
            <a:r>
              <a:rPr b="1" lang="en" sz="2100">
                <a:solidFill>
                  <a:srgbClr val="F92672"/>
                </a:solidFill>
                <a:highlight>
                  <a:srgbClr val="1C1C1C"/>
                </a:highlight>
                <a:latin typeface="Courier New"/>
                <a:ea typeface="Courier New"/>
                <a:cs typeface="Courier New"/>
                <a:sym typeface="Courier New"/>
              </a:rPr>
              <a:t>*</a:t>
            </a:r>
            <a:r>
              <a:rPr b="1" lang="en" sz="2100">
                <a:solidFill>
                  <a:srgbClr val="CCCCCC"/>
                </a:solidFill>
                <a:highlight>
                  <a:srgbClr val="1C1C1C"/>
                </a:highlight>
                <a:latin typeface="Courier New"/>
                <a:ea typeface="Courier New"/>
                <a:cs typeface="Courier New"/>
                <a:sym typeface="Courier New"/>
              </a:rPr>
              <a:t> </a:t>
            </a:r>
            <a:r>
              <a:rPr b="1" lang="en" sz="2100">
                <a:solidFill>
                  <a:srgbClr val="AE81FF"/>
                </a:solidFill>
                <a:highlight>
                  <a:srgbClr val="1C1C1C"/>
                </a:highlight>
                <a:latin typeface="Courier New"/>
                <a:ea typeface="Courier New"/>
                <a:cs typeface="Courier New"/>
                <a:sym typeface="Courier New"/>
              </a:rPr>
              <a:t>2</a:t>
            </a:r>
            <a:r>
              <a:rPr b="1" lang="en" sz="2100">
                <a:solidFill>
                  <a:srgbClr val="CCCCCC"/>
                </a:solidFill>
                <a:highlight>
                  <a:srgbClr val="1C1C1C"/>
                </a:highlight>
                <a:latin typeface="Courier New"/>
                <a:ea typeface="Courier New"/>
                <a:cs typeface="Courier New"/>
                <a:sym typeface="Courier New"/>
              </a:rPr>
              <a:t>;</a:t>
            </a:r>
            <a:endParaRPr b="1" sz="21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100">
                <a:solidFill>
                  <a:srgbClr val="CCCCCC"/>
                </a:solidFill>
                <a:highlight>
                  <a:srgbClr val="1C1C1C"/>
                </a:highlight>
                <a:latin typeface="Courier New"/>
                <a:ea typeface="Courier New"/>
                <a:cs typeface="Courier New"/>
                <a:sym typeface="Courier New"/>
              </a:rPr>
              <a:t>}</a:t>
            </a:r>
            <a:endParaRPr b="1" sz="21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100">
                <a:solidFill>
                  <a:srgbClr val="696D70"/>
                </a:solidFill>
                <a:highlight>
                  <a:srgbClr val="1C1C1C"/>
                </a:highlight>
                <a:latin typeface="Courier New"/>
                <a:ea typeface="Courier New"/>
                <a:cs typeface="Courier New"/>
                <a:sym typeface="Courier New"/>
              </a:rPr>
              <a:t>//Same as</a:t>
            </a:r>
            <a:endParaRPr b="1" sz="2100">
              <a:solidFill>
                <a:srgbClr val="696D70"/>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100">
                <a:solidFill>
                  <a:srgbClr val="49E0FD"/>
                </a:solidFill>
                <a:highlight>
                  <a:srgbClr val="1C1C1C"/>
                </a:highlight>
                <a:latin typeface="Courier New"/>
                <a:ea typeface="Courier New"/>
                <a:cs typeface="Courier New"/>
                <a:sym typeface="Courier New"/>
              </a:rPr>
              <a:t>let</a:t>
            </a:r>
            <a:r>
              <a:rPr b="1" lang="en" sz="2100">
                <a:solidFill>
                  <a:srgbClr val="CCCCCC"/>
                </a:solidFill>
                <a:highlight>
                  <a:srgbClr val="1C1C1C"/>
                </a:highlight>
                <a:latin typeface="Courier New"/>
                <a:ea typeface="Courier New"/>
                <a:cs typeface="Courier New"/>
                <a:sym typeface="Courier New"/>
              </a:rPr>
              <a:t> </a:t>
            </a:r>
            <a:r>
              <a:rPr b="1" lang="en" sz="2100">
                <a:solidFill>
                  <a:srgbClr val="B0EC38"/>
                </a:solidFill>
                <a:highlight>
                  <a:srgbClr val="1C1C1C"/>
                </a:highlight>
                <a:latin typeface="Courier New"/>
                <a:ea typeface="Courier New"/>
                <a:cs typeface="Courier New"/>
                <a:sym typeface="Courier New"/>
              </a:rPr>
              <a:t>double</a:t>
            </a:r>
            <a:r>
              <a:rPr b="1" lang="en" sz="2100">
                <a:solidFill>
                  <a:srgbClr val="CCCCCC"/>
                </a:solidFill>
                <a:highlight>
                  <a:srgbClr val="1C1C1C"/>
                </a:highlight>
                <a:latin typeface="Courier New"/>
                <a:ea typeface="Courier New"/>
                <a:cs typeface="Courier New"/>
                <a:sym typeface="Courier New"/>
              </a:rPr>
              <a:t> </a:t>
            </a:r>
            <a:r>
              <a:rPr b="1" lang="en" sz="2100">
                <a:solidFill>
                  <a:srgbClr val="F92672"/>
                </a:solidFill>
                <a:highlight>
                  <a:srgbClr val="1C1C1C"/>
                </a:highlight>
                <a:latin typeface="Courier New"/>
                <a:ea typeface="Courier New"/>
                <a:cs typeface="Courier New"/>
                <a:sym typeface="Courier New"/>
              </a:rPr>
              <a:t>=</a:t>
            </a:r>
            <a:r>
              <a:rPr b="1" lang="en" sz="2100">
                <a:solidFill>
                  <a:srgbClr val="CCCCCC"/>
                </a:solidFill>
                <a:highlight>
                  <a:srgbClr val="1C1C1C"/>
                </a:highlight>
                <a:latin typeface="Courier New"/>
                <a:ea typeface="Courier New"/>
                <a:cs typeface="Courier New"/>
                <a:sym typeface="Courier New"/>
              </a:rPr>
              <a:t> n </a:t>
            </a:r>
            <a:r>
              <a:rPr b="1" lang="en" sz="2100">
                <a:solidFill>
                  <a:srgbClr val="F92672"/>
                </a:solidFill>
                <a:highlight>
                  <a:srgbClr val="1C1C1C"/>
                </a:highlight>
                <a:latin typeface="Courier New"/>
                <a:ea typeface="Courier New"/>
                <a:cs typeface="Courier New"/>
                <a:sym typeface="Courier New"/>
              </a:rPr>
              <a:t>=&gt;</a:t>
            </a:r>
            <a:r>
              <a:rPr b="1" lang="en" sz="2100">
                <a:solidFill>
                  <a:srgbClr val="CCCCCC"/>
                </a:solidFill>
                <a:highlight>
                  <a:srgbClr val="1C1C1C"/>
                </a:highlight>
                <a:latin typeface="Courier New"/>
                <a:ea typeface="Courier New"/>
                <a:cs typeface="Courier New"/>
                <a:sym typeface="Courier New"/>
              </a:rPr>
              <a:t> n </a:t>
            </a:r>
            <a:r>
              <a:rPr b="1" lang="en" sz="2100">
                <a:solidFill>
                  <a:srgbClr val="F92672"/>
                </a:solidFill>
                <a:highlight>
                  <a:srgbClr val="1C1C1C"/>
                </a:highlight>
                <a:latin typeface="Courier New"/>
                <a:ea typeface="Courier New"/>
                <a:cs typeface="Courier New"/>
                <a:sym typeface="Courier New"/>
              </a:rPr>
              <a:t>*</a:t>
            </a:r>
            <a:r>
              <a:rPr b="1" lang="en" sz="2100">
                <a:solidFill>
                  <a:srgbClr val="CCCCCC"/>
                </a:solidFill>
                <a:highlight>
                  <a:srgbClr val="1C1C1C"/>
                </a:highlight>
                <a:latin typeface="Courier New"/>
                <a:ea typeface="Courier New"/>
                <a:cs typeface="Courier New"/>
                <a:sym typeface="Courier New"/>
              </a:rPr>
              <a:t> </a:t>
            </a:r>
            <a:r>
              <a:rPr b="1" lang="en" sz="2100">
                <a:solidFill>
                  <a:srgbClr val="AE81FF"/>
                </a:solidFill>
                <a:highlight>
                  <a:srgbClr val="1C1C1C"/>
                </a:highlight>
                <a:latin typeface="Courier New"/>
                <a:ea typeface="Courier New"/>
                <a:cs typeface="Courier New"/>
                <a:sym typeface="Courier New"/>
              </a:rPr>
              <a:t>2</a:t>
            </a:r>
            <a:r>
              <a:rPr b="1" lang="en" sz="2100">
                <a:solidFill>
                  <a:srgbClr val="CCCCCC"/>
                </a:solidFill>
                <a:highlight>
                  <a:srgbClr val="1C1C1C"/>
                </a:highlight>
                <a:latin typeface="Courier New"/>
                <a:ea typeface="Courier New"/>
                <a:cs typeface="Courier New"/>
                <a:sym typeface="Courier New"/>
              </a:rPr>
              <a:t>;</a:t>
            </a:r>
            <a:endParaRPr b="1" sz="210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rPr b="1" lang="en" sz="2100">
                <a:solidFill>
                  <a:srgbClr val="49E0FD"/>
                </a:solidFill>
                <a:highlight>
                  <a:srgbClr val="1C1C1C"/>
                </a:highlight>
                <a:latin typeface="Courier New"/>
                <a:ea typeface="Courier New"/>
                <a:cs typeface="Courier New"/>
                <a:sym typeface="Courier New"/>
              </a:rPr>
              <a:t>let</a:t>
            </a:r>
            <a:r>
              <a:rPr b="1" lang="en" sz="2100">
                <a:solidFill>
                  <a:srgbClr val="CCCCCC"/>
                </a:solidFill>
                <a:highlight>
                  <a:srgbClr val="1C1C1C"/>
                </a:highlight>
                <a:latin typeface="Courier New"/>
                <a:ea typeface="Courier New"/>
                <a:cs typeface="Courier New"/>
                <a:sym typeface="Courier New"/>
              </a:rPr>
              <a:t> </a:t>
            </a:r>
            <a:r>
              <a:rPr b="1" lang="en" sz="2100">
                <a:solidFill>
                  <a:srgbClr val="B0EC38"/>
                </a:solidFill>
                <a:highlight>
                  <a:srgbClr val="1C1C1C"/>
                </a:highlight>
                <a:latin typeface="Courier New"/>
                <a:ea typeface="Courier New"/>
                <a:cs typeface="Courier New"/>
                <a:sym typeface="Courier New"/>
              </a:rPr>
              <a:t>sayHi</a:t>
            </a:r>
            <a:r>
              <a:rPr b="1" lang="en" sz="2100">
                <a:solidFill>
                  <a:srgbClr val="CCCCCC"/>
                </a:solidFill>
                <a:highlight>
                  <a:srgbClr val="1C1C1C"/>
                </a:highlight>
                <a:latin typeface="Courier New"/>
                <a:ea typeface="Courier New"/>
                <a:cs typeface="Courier New"/>
                <a:sym typeface="Courier New"/>
              </a:rPr>
              <a:t> </a:t>
            </a:r>
            <a:r>
              <a:rPr b="1" lang="en" sz="2100">
                <a:solidFill>
                  <a:srgbClr val="F92672"/>
                </a:solidFill>
                <a:highlight>
                  <a:srgbClr val="1C1C1C"/>
                </a:highlight>
                <a:latin typeface="Courier New"/>
                <a:ea typeface="Courier New"/>
                <a:cs typeface="Courier New"/>
                <a:sym typeface="Courier New"/>
              </a:rPr>
              <a:t>=</a:t>
            </a:r>
            <a:r>
              <a:rPr b="1" lang="en" sz="2100">
                <a:solidFill>
                  <a:srgbClr val="CCCCCC"/>
                </a:solidFill>
                <a:highlight>
                  <a:srgbClr val="1C1C1C"/>
                </a:highlight>
                <a:latin typeface="Courier New"/>
                <a:ea typeface="Courier New"/>
                <a:cs typeface="Courier New"/>
                <a:sym typeface="Courier New"/>
              </a:rPr>
              <a:t> </a:t>
            </a:r>
            <a:r>
              <a:rPr b="1" lang="en" sz="2100">
                <a:solidFill>
                  <a:srgbClr val="2BE98A"/>
                </a:solidFill>
                <a:highlight>
                  <a:srgbClr val="1C1C1C"/>
                </a:highlight>
                <a:latin typeface="Courier New"/>
                <a:ea typeface="Courier New"/>
                <a:cs typeface="Courier New"/>
                <a:sym typeface="Courier New"/>
              </a:rPr>
              <a:t>function</a:t>
            </a:r>
            <a:r>
              <a:rPr b="1" lang="en" sz="2100">
                <a:solidFill>
                  <a:srgbClr val="CCCCCC"/>
                </a:solidFill>
                <a:highlight>
                  <a:srgbClr val="1C1C1C"/>
                </a:highlight>
                <a:latin typeface="Courier New"/>
                <a:ea typeface="Courier New"/>
                <a:cs typeface="Courier New"/>
                <a:sym typeface="Courier New"/>
              </a:rPr>
              <a:t> (){</a:t>
            </a:r>
            <a:endParaRPr b="1" sz="21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100">
                <a:solidFill>
                  <a:srgbClr val="CCCCCC"/>
                </a:solidFill>
                <a:highlight>
                  <a:srgbClr val="1C1C1C"/>
                </a:highlight>
                <a:latin typeface="Courier New"/>
                <a:ea typeface="Courier New"/>
                <a:cs typeface="Courier New"/>
                <a:sym typeface="Courier New"/>
              </a:rPr>
              <a:t>    </a:t>
            </a:r>
            <a:r>
              <a:rPr b="1" lang="en" sz="2100">
                <a:solidFill>
                  <a:srgbClr val="F92672"/>
                </a:solidFill>
                <a:highlight>
                  <a:srgbClr val="1C1C1C"/>
                </a:highlight>
                <a:latin typeface="Courier New"/>
                <a:ea typeface="Courier New"/>
                <a:cs typeface="Courier New"/>
                <a:sym typeface="Courier New"/>
              </a:rPr>
              <a:t>return</a:t>
            </a:r>
            <a:r>
              <a:rPr b="1" lang="en" sz="2100">
                <a:solidFill>
                  <a:srgbClr val="CCCCCC"/>
                </a:solidFill>
                <a:highlight>
                  <a:srgbClr val="1C1C1C"/>
                </a:highlight>
                <a:latin typeface="Courier New"/>
                <a:ea typeface="Courier New"/>
                <a:cs typeface="Courier New"/>
                <a:sym typeface="Courier New"/>
              </a:rPr>
              <a:t> console</a:t>
            </a:r>
            <a:r>
              <a:rPr b="1" lang="en" sz="2100">
                <a:solidFill>
                  <a:srgbClr val="F92672"/>
                </a:solidFill>
                <a:highlight>
                  <a:srgbClr val="1C1C1C"/>
                </a:highlight>
                <a:latin typeface="Courier New"/>
                <a:ea typeface="Courier New"/>
                <a:cs typeface="Courier New"/>
                <a:sym typeface="Courier New"/>
              </a:rPr>
              <a:t>.</a:t>
            </a:r>
            <a:r>
              <a:rPr b="1" lang="en" sz="2100">
                <a:solidFill>
                  <a:srgbClr val="B0EC38"/>
                </a:solidFill>
                <a:highlight>
                  <a:srgbClr val="1C1C1C"/>
                </a:highlight>
                <a:latin typeface="Courier New"/>
                <a:ea typeface="Courier New"/>
                <a:cs typeface="Courier New"/>
                <a:sym typeface="Courier New"/>
              </a:rPr>
              <a:t>log</a:t>
            </a:r>
            <a:r>
              <a:rPr b="1" lang="en" sz="2100">
                <a:solidFill>
                  <a:srgbClr val="CCCCCC"/>
                </a:solidFill>
                <a:highlight>
                  <a:srgbClr val="1C1C1C"/>
                </a:highlight>
                <a:latin typeface="Courier New"/>
                <a:ea typeface="Courier New"/>
                <a:cs typeface="Courier New"/>
                <a:sym typeface="Courier New"/>
              </a:rPr>
              <a:t>(</a:t>
            </a:r>
            <a:r>
              <a:rPr b="1" lang="en" sz="2100">
                <a:solidFill>
                  <a:srgbClr val="E6DB74"/>
                </a:solidFill>
                <a:highlight>
                  <a:srgbClr val="1C1C1C"/>
                </a:highlight>
                <a:latin typeface="Courier New"/>
                <a:ea typeface="Courier New"/>
                <a:cs typeface="Courier New"/>
                <a:sym typeface="Courier New"/>
              </a:rPr>
              <a:t>"Hello!"</a:t>
            </a:r>
            <a:r>
              <a:rPr b="1" lang="en" sz="2100">
                <a:solidFill>
                  <a:srgbClr val="CCCCCC"/>
                </a:solidFill>
                <a:highlight>
                  <a:srgbClr val="1C1C1C"/>
                </a:highlight>
                <a:latin typeface="Courier New"/>
                <a:ea typeface="Courier New"/>
                <a:cs typeface="Courier New"/>
                <a:sym typeface="Courier New"/>
              </a:rPr>
              <a:t>);</a:t>
            </a:r>
            <a:endParaRPr b="1" sz="21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100">
                <a:solidFill>
                  <a:srgbClr val="CCCCCC"/>
                </a:solidFill>
                <a:highlight>
                  <a:srgbClr val="1C1C1C"/>
                </a:highlight>
                <a:latin typeface="Courier New"/>
                <a:ea typeface="Courier New"/>
                <a:cs typeface="Courier New"/>
                <a:sym typeface="Courier New"/>
              </a:rPr>
              <a:t>}</a:t>
            </a:r>
            <a:endParaRPr b="1" sz="210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0"/>
              </a:spcAft>
              <a:buNone/>
            </a:pPr>
            <a:r>
              <a:rPr b="1" lang="en" sz="2100">
                <a:solidFill>
                  <a:srgbClr val="696D70"/>
                </a:solidFill>
                <a:highlight>
                  <a:srgbClr val="1C1C1C"/>
                </a:highlight>
                <a:latin typeface="Courier New"/>
                <a:ea typeface="Courier New"/>
                <a:cs typeface="Courier New"/>
                <a:sym typeface="Courier New"/>
              </a:rPr>
              <a:t>//Same as</a:t>
            </a:r>
            <a:endParaRPr b="1" sz="21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100">
                <a:solidFill>
                  <a:srgbClr val="49E0FD"/>
                </a:solidFill>
                <a:highlight>
                  <a:srgbClr val="1C1C1C"/>
                </a:highlight>
                <a:latin typeface="Courier New"/>
                <a:ea typeface="Courier New"/>
                <a:cs typeface="Courier New"/>
                <a:sym typeface="Courier New"/>
              </a:rPr>
              <a:t>let</a:t>
            </a:r>
            <a:r>
              <a:rPr b="1" lang="en" sz="2100">
                <a:solidFill>
                  <a:srgbClr val="CCCCCC"/>
                </a:solidFill>
                <a:highlight>
                  <a:srgbClr val="1C1C1C"/>
                </a:highlight>
                <a:latin typeface="Courier New"/>
                <a:ea typeface="Courier New"/>
                <a:cs typeface="Courier New"/>
                <a:sym typeface="Courier New"/>
              </a:rPr>
              <a:t> </a:t>
            </a:r>
            <a:r>
              <a:rPr b="1" lang="en" sz="2100">
                <a:solidFill>
                  <a:srgbClr val="B0EC38"/>
                </a:solidFill>
                <a:highlight>
                  <a:srgbClr val="1C1C1C"/>
                </a:highlight>
                <a:latin typeface="Courier New"/>
                <a:ea typeface="Courier New"/>
                <a:cs typeface="Courier New"/>
                <a:sym typeface="Courier New"/>
              </a:rPr>
              <a:t>sayHi</a:t>
            </a:r>
            <a:r>
              <a:rPr b="1" lang="en" sz="2100">
                <a:solidFill>
                  <a:srgbClr val="CCCCCC"/>
                </a:solidFill>
                <a:highlight>
                  <a:srgbClr val="1C1C1C"/>
                </a:highlight>
                <a:latin typeface="Courier New"/>
                <a:ea typeface="Courier New"/>
                <a:cs typeface="Courier New"/>
                <a:sym typeface="Courier New"/>
              </a:rPr>
              <a:t> </a:t>
            </a:r>
            <a:r>
              <a:rPr b="1" lang="en" sz="2100">
                <a:solidFill>
                  <a:srgbClr val="F92672"/>
                </a:solidFill>
                <a:highlight>
                  <a:srgbClr val="1C1C1C"/>
                </a:highlight>
                <a:latin typeface="Courier New"/>
                <a:ea typeface="Courier New"/>
                <a:cs typeface="Courier New"/>
                <a:sym typeface="Courier New"/>
              </a:rPr>
              <a:t>=</a:t>
            </a:r>
            <a:r>
              <a:rPr b="1" lang="en" sz="2100">
                <a:solidFill>
                  <a:srgbClr val="CCCCCC"/>
                </a:solidFill>
                <a:highlight>
                  <a:srgbClr val="1C1C1C"/>
                </a:highlight>
                <a:latin typeface="Courier New"/>
                <a:ea typeface="Courier New"/>
                <a:cs typeface="Courier New"/>
                <a:sym typeface="Courier New"/>
              </a:rPr>
              <a:t> () </a:t>
            </a:r>
            <a:r>
              <a:rPr b="1" lang="en" sz="2100">
                <a:solidFill>
                  <a:srgbClr val="F92672"/>
                </a:solidFill>
                <a:highlight>
                  <a:srgbClr val="1C1C1C"/>
                </a:highlight>
                <a:latin typeface="Courier New"/>
                <a:ea typeface="Courier New"/>
                <a:cs typeface="Courier New"/>
                <a:sym typeface="Courier New"/>
              </a:rPr>
              <a:t>=&gt;</a:t>
            </a:r>
            <a:r>
              <a:rPr b="1" lang="en" sz="2100">
                <a:solidFill>
                  <a:srgbClr val="CCCCCC"/>
                </a:solidFill>
                <a:highlight>
                  <a:srgbClr val="1C1C1C"/>
                </a:highlight>
                <a:latin typeface="Courier New"/>
                <a:ea typeface="Courier New"/>
                <a:cs typeface="Courier New"/>
                <a:sym typeface="Courier New"/>
              </a:rPr>
              <a:t> console</a:t>
            </a:r>
            <a:r>
              <a:rPr b="1" lang="en" sz="2100">
                <a:solidFill>
                  <a:srgbClr val="F92672"/>
                </a:solidFill>
                <a:highlight>
                  <a:srgbClr val="1C1C1C"/>
                </a:highlight>
                <a:latin typeface="Courier New"/>
                <a:ea typeface="Courier New"/>
                <a:cs typeface="Courier New"/>
                <a:sym typeface="Courier New"/>
              </a:rPr>
              <a:t>.</a:t>
            </a:r>
            <a:r>
              <a:rPr b="1" lang="en" sz="2100">
                <a:solidFill>
                  <a:srgbClr val="B0EC38"/>
                </a:solidFill>
                <a:highlight>
                  <a:srgbClr val="1C1C1C"/>
                </a:highlight>
                <a:latin typeface="Courier New"/>
                <a:ea typeface="Courier New"/>
                <a:cs typeface="Courier New"/>
                <a:sym typeface="Courier New"/>
              </a:rPr>
              <a:t>log</a:t>
            </a:r>
            <a:r>
              <a:rPr b="1" lang="en" sz="2100">
                <a:solidFill>
                  <a:srgbClr val="CCCCCC"/>
                </a:solidFill>
                <a:highlight>
                  <a:srgbClr val="1C1C1C"/>
                </a:highlight>
                <a:latin typeface="Courier New"/>
                <a:ea typeface="Courier New"/>
                <a:cs typeface="Courier New"/>
                <a:sym typeface="Courier New"/>
              </a:rPr>
              <a:t>(</a:t>
            </a:r>
            <a:r>
              <a:rPr b="1" lang="en" sz="2100">
                <a:solidFill>
                  <a:srgbClr val="E6DB74"/>
                </a:solidFill>
                <a:highlight>
                  <a:srgbClr val="1C1C1C"/>
                </a:highlight>
                <a:latin typeface="Courier New"/>
                <a:ea typeface="Courier New"/>
                <a:cs typeface="Courier New"/>
                <a:sym typeface="Courier New"/>
              </a:rPr>
              <a:t>"Hello!"</a:t>
            </a:r>
            <a:r>
              <a:rPr b="1" lang="en" sz="2100">
                <a:solidFill>
                  <a:srgbClr val="CCCCCC"/>
                </a:solidFill>
                <a:highlight>
                  <a:srgbClr val="1C1C1C"/>
                </a:highlight>
                <a:latin typeface="Courier New"/>
                <a:ea typeface="Courier New"/>
                <a:cs typeface="Courier New"/>
                <a:sym typeface="Courier New"/>
              </a:rPr>
              <a:t>);</a:t>
            </a:r>
            <a:endParaRPr b="1" sz="2100">
              <a:solidFill>
                <a:srgbClr val="CCCCCC"/>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a:p>
          <a:p>
            <a:pPr indent="0" lvl="0" marL="0" rtl="0" algn="l">
              <a:spcBef>
                <a:spcPts val="0"/>
              </a:spcBef>
              <a:spcAft>
                <a:spcPts val="1000"/>
              </a:spcAft>
              <a:buNone/>
            </a:pPr>
            <a:r>
              <a:t/>
            </a:r>
            <a:endParaRPr/>
          </a:p>
        </p:txBody>
      </p:sp>
      <p:cxnSp>
        <p:nvCxnSpPr>
          <p:cNvPr id="1893" name="Google Shape;1893;p135"/>
          <p:cNvCxnSpPr/>
          <p:nvPr/>
        </p:nvCxnSpPr>
        <p:spPr>
          <a:xfrm>
            <a:off x="-13450" y="3049875"/>
            <a:ext cx="9156300" cy="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7" name="Shape 1897"/>
        <p:cNvGrpSpPr/>
        <p:nvPr/>
      </p:nvGrpSpPr>
      <p:grpSpPr>
        <a:xfrm>
          <a:off x="0" y="0"/>
          <a:ext cx="0" cy="0"/>
          <a:chOff x="0" y="0"/>
          <a:chExt cx="0" cy="0"/>
        </a:xfrm>
      </p:grpSpPr>
      <p:sp>
        <p:nvSpPr>
          <p:cNvPr id="1898" name="Google Shape;1898;p136"/>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Multiline Arrow Functions</a:t>
            </a:r>
            <a:endParaRPr/>
          </a:p>
        </p:txBody>
      </p:sp>
      <p:sp>
        <p:nvSpPr>
          <p:cNvPr id="1899" name="Google Shape;1899;p136"/>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You can use arrow functions for multiple lines, just like regular functions</a:t>
            </a:r>
            <a:endParaRPr/>
          </a:p>
          <a:p>
            <a:pPr indent="0" lvl="0" marL="457200" rtl="0" algn="l">
              <a:spcBef>
                <a:spcPts val="1000"/>
              </a:spcBef>
              <a:spcAft>
                <a:spcPts val="0"/>
              </a:spcAft>
              <a:buNone/>
            </a:pPr>
            <a:r>
              <a:t/>
            </a:r>
            <a:endParaRPr/>
          </a:p>
          <a:p>
            <a:pPr indent="0" lvl="0" marL="1828800" rtl="0" algn="l">
              <a:lnSpc>
                <a:spcPct val="100000"/>
              </a:lnSpc>
              <a:spcBef>
                <a:spcPts val="1000"/>
              </a:spcBef>
              <a:spcAft>
                <a:spcPts val="0"/>
              </a:spcAft>
              <a:buNone/>
            </a:pPr>
            <a:r>
              <a:rPr b="1" lang="en">
                <a:solidFill>
                  <a:srgbClr val="49E0FD"/>
                </a:solidFill>
                <a:highlight>
                  <a:srgbClr val="1C1C1C"/>
                </a:highlight>
                <a:latin typeface="Courier New"/>
                <a:ea typeface="Courier New"/>
                <a:cs typeface="Courier New"/>
                <a:sym typeface="Courier New"/>
              </a:rPr>
              <a:t>let</a:t>
            </a:r>
            <a:r>
              <a:rPr b="1" lang="en">
                <a:solidFill>
                  <a:srgbClr val="CCCCCC"/>
                </a:solidFill>
                <a:highlight>
                  <a:srgbClr val="1C1C1C"/>
                </a:highlight>
                <a:latin typeface="Courier New"/>
                <a:ea typeface="Courier New"/>
                <a:cs typeface="Courier New"/>
                <a:sym typeface="Courier New"/>
              </a:rPr>
              <a:t> </a:t>
            </a:r>
            <a:r>
              <a:rPr b="1" lang="en">
                <a:solidFill>
                  <a:srgbClr val="B0EC38"/>
                </a:solidFill>
                <a:highlight>
                  <a:srgbClr val="1C1C1C"/>
                </a:highlight>
                <a:latin typeface="Courier New"/>
                <a:ea typeface="Courier New"/>
                <a:cs typeface="Courier New"/>
                <a:sym typeface="Courier New"/>
              </a:rPr>
              <a:t>sum</a:t>
            </a:r>
            <a:r>
              <a:rPr b="1" lang="en">
                <a:solidFill>
                  <a:srgbClr val="CCCCCC"/>
                </a:solidFill>
                <a:highlight>
                  <a:srgbClr val="1C1C1C"/>
                </a:highlight>
                <a:latin typeface="Courier New"/>
                <a:ea typeface="Courier New"/>
                <a:cs typeface="Courier New"/>
                <a:sym typeface="Courier New"/>
              </a:rPr>
              <a:t> </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(a</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b) </a:t>
            </a:r>
            <a:r>
              <a:rPr b="1" lang="en">
                <a:solidFill>
                  <a:srgbClr val="F92672"/>
                </a:solidFill>
                <a:highlight>
                  <a:srgbClr val="1C1C1C"/>
                </a:highlight>
                <a:latin typeface="Courier New"/>
                <a:ea typeface="Courier New"/>
                <a:cs typeface="Courier New"/>
                <a:sym typeface="Courier New"/>
              </a:rPr>
              <a:t>=&gt;</a:t>
            </a:r>
            <a:r>
              <a:rPr b="1" lang="en">
                <a:solidFill>
                  <a:srgbClr val="CCCCCC"/>
                </a:solidFill>
                <a:highlight>
                  <a:srgbClr val="1C1C1C"/>
                </a:highlight>
                <a:latin typeface="Courier New"/>
                <a:ea typeface="Courier New"/>
                <a:cs typeface="Courier New"/>
                <a:sym typeface="Courier New"/>
              </a:rPr>
              <a:t> {</a:t>
            </a:r>
            <a:endParaRPr b="1">
              <a:solidFill>
                <a:srgbClr val="CCCCCC"/>
              </a:solidFill>
              <a:highlight>
                <a:srgbClr val="1C1C1C"/>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b="1" lang="en">
                <a:solidFill>
                  <a:srgbClr val="CCCCCC"/>
                </a:solidFill>
                <a:highlight>
                  <a:srgbClr val="1C1C1C"/>
                </a:highlight>
                <a:latin typeface="Courier New"/>
                <a:ea typeface="Courier New"/>
                <a:cs typeface="Courier New"/>
                <a:sym typeface="Courier New"/>
              </a:rPr>
              <a:t>    </a:t>
            </a:r>
            <a:r>
              <a:rPr b="1" lang="en">
                <a:solidFill>
                  <a:srgbClr val="49E0FD"/>
                </a:solidFill>
                <a:highlight>
                  <a:srgbClr val="1C1C1C"/>
                </a:highlight>
                <a:latin typeface="Courier New"/>
                <a:ea typeface="Courier New"/>
                <a:cs typeface="Courier New"/>
                <a:sym typeface="Courier New"/>
              </a:rPr>
              <a:t>let</a:t>
            </a:r>
            <a:r>
              <a:rPr b="1" lang="en">
                <a:solidFill>
                  <a:srgbClr val="CCCCCC"/>
                </a:solidFill>
                <a:highlight>
                  <a:srgbClr val="1C1C1C"/>
                </a:highlight>
                <a:latin typeface="Courier New"/>
                <a:ea typeface="Courier New"/>
                <a:cs typeface="Courier New"/>
                <a:sym typeface="Courier New"/>
              </a:rPr>
              <a:t> result </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a </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b; </a:t>
            </a:r>
            <a:endParaRPr b="1">
              <a:solidFill>
                <a:srgbClr val="CCCCCC"/>
              </a:solidFill>
              <a:highlight>
                <a:srgbClr val="1C1C1C"/>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b="1" lang="en">
                <a:solidFill>
                  <a:srgbClr val="CCCCCC"/>
                </a:solidFill>
                <a:highlight>
                  <a:srgbClr val="1C1C1C"/>
                </a:highlight>
                <a:latin typeface="Courier New"/>
                <a:ea typeface="Courier New"/>
                <a:cs typeface="Courier New"/>
                <a:sym typeface="Courier New"/>
              </a:rPr>
              <a:t>    </a:t>
            </a:r>
            <a:r>
              <a:rPr b="1" lang="en">
                <a:solidFill>
                  <a:srgbClr val="F92672"/>
                </a:solidFill>
                <a:highlight>
                  <a:srgbClr val="1C1C1C"/>
                </a:highlight>
                <a:latin typeface="Courier New"/>
                <a:ea typeface="Courier New"/>
                <a:cs typeface="Courier New"/>
                <a:sym typeface="Courier New"/>
              </a:rPr>
              <a:t>return</a:t>
            </a:r>
            <a:r>
              <a:rPr b="1" lang="en">
                <a:solidFill>
                  <a:srgbClr val="CCCCCC"/>
                </a:solidFill>
                <a:highlight>
                  <a:srgbClr val="1C1C1C"/>
                </a:highlight>
                <a:latin typeface="Courier New"/>
                <a:ea typeface="Courier New"/>
                <a:cs typeface="Courier New"/>
                <a:sym typeface="Courier New"/>
              </a:rPr>
              <a:t> result;</a:t>
            </a:r>
            <a:endParaRPr b="1">
              <a:solidFill>
                <a:srgbClr val="CCCCCC"/>
              </a:solidFill>
              <a:highlight>
                <a:srgbClr val="1C1C1C"/>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b="1" lang="en">
                <a:solidFill>
                  <a:srgbClr val="CCCCCC"/>
                </a:solidFill>
                <a:highlight>
                  <a:srgbClr val="1C1C1C"/>
                </a:highlight>
                <a:latin typeface="Courier New"/>
                <a:ea typeface="Courier New"/>
                <a:cs typeface="Courier New"/>
                <a:sym typeface="Courier New"/>
              </a:rPr>
              <a:t>}</a:t>
            </a:r>
            <a:endParaRPr b="1">
              <a:solidFill>
                <a:srgbClr val="CCCCCC"/>
              </a:solidFill>
              <a:highlight>
                <a:srgbClr val="1C1C1C"/>
              </a:highlight>
              <a:latin typeface="Courier New"/>
              <a:ea typeface="Courier New"/>
              <a:cs typeface="Courier New"/>
              <a:sym typeface="Courier New"/>
            </a:endParaRPr>
          </a:p>
          <a:p>
            <a:pPr indent="0" lvl="0" marL="1828800" rtl="0" algn="l">
              <a:lnSpc>
                <a:spcPct val="100000"/>
              </a:lnSpc>
              <a:spcBef>
                <a:spcPts val="0"/>
              </a:spcBef>
              <a:spcAft>
                <a:spcPts val="0"/>
              </a:spcAft>
              <a:buNone/>
            </a:pPr>
            <a:r>
              <a:t/>
            </a:r>
            <a:endParaRPr b="1">
              <a:solidFill>
                <a:srgbClr val="CCCCCC"/>
              </a:solidFill>
              <a:highlight>
                <a:srgbClr val="1C1C1C"/>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b="1" lang="en">
                <a:solidFill>
                  <a:srgbClr val="CCCCCC"/>
                </a:solidFill>
                <a:highlight>
                  <a:srgbClr val="1C1C1C"/>
                </a:highlight>
                <a:latin typeface="Courier New"/>
                <a:ea typeface="Courier New"/>
                <a:cs typeface="Courier New"/>
                <a:sym typeface="Courier New"/>
              </a:rPr>
              <a:t>console</a:t>
            </a:r>
            <a:r>
              <a:rPr b="1" lang="en">
                <a:solidFill>
                  <a:srgbClr val="F92672"/>
                </a:solidFill>
                <a:highlight>
                  <a:srgbClr val="1C1C1C"/>
                </a:highlight>
                <a:latin typeface="Courier New"/>
                <a:ea typeface="Courier New"/>
                <a:cs typeface="Courier New"/>
                <a:sym typeface="Courier New"/>
              </a:rPr>
              <a:t>.</a:t>
            </a:r>
            <a:r>
              <a:rPr b="1" lang="en">
                <a:solidFill>
                  <a:srgbClr val="B0EC38"/>
                </a:solidFill>
                <a:highlight>
                  <a:srgbClr val="1C1C1C"/>
                </a:highlight>
                <a:latin typeface="Courier New"/>
                <a:ea typeface="Courier New"/>
                <a:cs typeface="Courier New"/>
                <a:sym typeface="Courier New"/>
              </a:rPr>
              <a:t>log</a:t>
            </a:r>
            <a:r>
              <a:rPr b="1" lang="en">
                <a:solidFill>
                  <a:srgbClr val="CCCCCC"/>
                </a:solidFill>
                <a:highlight>
                  <a:srgbClr val="1C1C1C"/>
                </a:highlight>
                <a:latin typeface="Courier New"/>
                <a:ea typeface="Courier New"/>
                <a:cs typeface="Courier New"/>
                <a:sym typeface="Courier New"/>
              </a:rPr>
              <a:t>(</a:t>
            </a:r>
            <a:r>
              <a:rPr b="1" lang="en">
                <a:solidFill>
                  <a:srgbClr val="B0EC38"/>
                </a:solidFill>
                <a:highlight>
                  <a:srgbClr val="1C1C1C"/>
                </a:highlight>
                <a:latin typeface="Courier New"/>
                <a:ea typeface="Courier New"/>
                <a:cs typeface="Courier New"/>
                <a:sym typeface="Courier New"/>
              </a:rPr>
              <a:t>sum</a:t>
            </a:r>
            <a:r>
              <a:rPr b="1" lang="en">
                <a:solidFill>
                  <a:srgbClr val="CCCCCC"/>
                </a:solidFill>
                <a:highlight>
                  <a:srgbClr val="1C1C1C"/>
                </a:highlight>
                <a:latin typeface="Courier New"/>
                <a:ea typeface="Courier New"/>
                <a:cs typeface="Courier New"/>
                <a:sym typeface="Courier New"/>
              </a:rPr>
              <a:t>(</a:t>
            </a:r>
            <a:r>
              <a:rPr b="1" lang="en">
                <a:solidFill>
                  <a:srgbClr val="AE81FF"/>
                </a:solidFill>
                <a:highlight>
                  <a:srgbClr val="1C1C1C"/>
                </a:highlight>
                <a:latin typeface="Courier New"/>
                <a:ea typeface="Courier New"/>
                <a:cs typeface="Courier New"/>
                <a:sym typeface="Courier New"/>
              </a:rPr>
              <a:t>3</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a:t>
            </a:r>
            <a:r>
              <a:rPr b="1" lang="en">
                <a:solidFill>
                  <a:srgbClr val="AE81FF"/>
                </a:solidFill>
                <a:highlight>
                  <a:srgbClr val="1C1C1C"/>
                </a:highlight>
                <a:latin typeface="Courier New"/>
                <a:ea typeface="Courier New"/>
                <a:cs typeface="Courier New"/>
                <a:sym typeface="Courier New"/>
              </a:rPr>
              <a:t>5</a:t>
            </a:r>
            <a:r>
              <a:rPr b="1" lang="en">
                <a:solidFill>
                  <a:srgbClr val="CCCCCC"/>
                </a:solidFill>
                <a:highlight>
                  <a:srgbClr val="1C1C1C"/>
                </a:highlight>
                <a:latin typeface="Courier New"/>
                <a:ea typeface="Courier New"/>
                <a:cs typeface="Courier New"/>
                <a:sym typeface="Courier New"/>
              </a:rPr>
              <a:t>));</a:t>
            </a:r>
            <a:endParaRPr b="1">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137"/>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Strict</a:t>
            </a:r>
            <a:endParaRPr/>
          </a:p>
        </p:txBody>
      </p:sp>
      <p:sp>
        <p:nvSpPr>
          <p:cNvPr id="1905" name="Google Shape;1905;p137"/>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Every js file should start with the phrase </a:t>
            </a:r>
            <a:endParaRPr/>
          </a:p>
          <a:p>
            <a:pPr indent="457200" lvl="0" marL="2286000" rtl="0" algn="l">
              <a:lnSpc>
                <a:spcPct val="135714"/>
              </a:lnSpc>
              <a:spcBef>
                <a:spcPts val="1000"/>
              </a:spcBef>
              <a:spcAft>
                <a:spcPts val="0"/>
              </a:spcAft>
              <a:buNone/>
            </a:pPr>
            <a:r>
              <a:rPr b="1" lang="en">
                <a:solidFill>
                  <a:srgbClr val="E6DB74"/>
                </a:solidFill>
                <a:highlight>
                  <a:srgbClr val="1C1C1C"/>
                </a:highlight>
                <a:latin typeface="Courier New"/>
                <a:ea typeface="Courier New"/>
                <a:cs typeface="Courier New"/>
                <a:sym typeface="Courier New"/>
              </a:rPr>
              <a:t>"use strict"</a:t>
            </a:r>
            <a:r>
              <a:rPr b="1" lang="en">
                <a:solidFill>
                  <a:srgbClr val="CCCCCC"/>
                </a:solidFill>
                <a:highlight>
                  <a:srgbClr val="1C1C1C"/>
                </a:highlight>
                <a:latin typeface="Courier New"/>
                <a:ea typeface="Courier New"/>
                <a:cs typeface="Courier New"/>
                <a:sym typeface="Courier New"/>
              </a:rPr>
              <a:t>;</a:t>
            </a:r>
            <a:endParaRPr b="1">
              <a:latin typeface="Overpass"/>
              <a:ea typeface="Overpass"/>
              <a:cs typeface="Overpass"/>
              <a:sym typeface="Overpass"/>
            </a:endParaRPr>
          </a:p>
          <a:p>
            <a:pPr indent="-381000" lvl="0" marL="457200" rtl="0" algn="l">
              <a:spcBef>
                <a:spcPts val="1000"/>
              </a:spcBef>
              <a:spcAft>
                <a:spcPts val="0"/>
              </a:spcAft>
              <a:buSzPts val="2400"/>
              <a:buChar char="●"/>
            </a:pPr>
            <a:r>
              <a:rPr lang="en"/>
              <a:t>This is make sure that the js code uses the modern versions for behavior and not the outdated older versions, called “compatibility” versions;</a:t>
            </a:r>
            <a:endParaRPr/>
          </a:p>
          <a:p>
            <a:pPr indent="-381000" lvl="0" marL="457200" rtl="0" algn="l">
              <a:spcBef>
                <a:spcPts val="1000"/>
              </a:spcBef>
              <a:spcAft>
                <a:spcPts val="1000"/>
              </a:spcAft>
              <a:buSzPts val="2400"/>
              <a:buChar char="●"/>
            </a:pPr>
            <a:r>
              <a:rPr lang="en"/>
              <a:t>This won’t break the code but if you ever want to turn js into an OOP instead of OBP language, this is how you do it.</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138"/>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time!</a:t>
            </a:r>
            <a:endParaRPr/>
          </a:p>
        </p:txBody>
      </p:sp>
      <p:sp>
        <p:nvSpPr>
          <p:cNvPr id="1911" name="Google Shape;1911;p138"/>
          <p:cNvSpPr txBox="1"/>
          <p:nvPr>
            <p:ph idx="1" type="body"/>
          </p:nvPr>
        </p:nvSpPr>
        <p:spPr>
          <a:xfrm>
            <a:off x="741650" y="1153675"/>
            <a:ext cx="6839700" cy="379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Please create a js that will convert any string into pig latin. </a:t>
            </a:r>
            <a:endParaRPr/>
          </a:p>
          <a:p>
            <a:pPr indent="-381000" lvl="0" marL="457200" rtl="0" algn="l">
              <a:spcBef>
                <a:spcPts val="1000"/>
              </a:spcBef>
              <a:spcAft>
                <a:spcPts val="0"/>
              </a:spcAft>
              <a:buSzPts val="2400"/>
              <a:buChar char="●"/>
            </a:pPr>
            <a:r>
              <a:rPr lang="en"/>
              <a:t>Where you put all of the consonants at the front of the word to the end and add an “ay” to it. </a:t>
            </a:r>
            <a:endParaRPr/>
          </a:p>
          <a:p>
            <a:pPr indent="-381000" lvl="0" marL="457200" rtl="0" algn="l">
              <a:spcBef>
                <a:spcPts val="1000"/>
              </a:spcBef>
              <a:spcAft>
                <a:spcPts val="0"/>
              </a:spcAft>
              <a:buSzPts val="2400"/>
              <a:buChar char="●"/>
            </a:pPr>
            <a:r>
              <a:rPr lang="en">
                <a:solidFill>
                  <a:srgbClr val="49E0FD"/>
                </a:solidFill>
              </a:rPr>
              <a:t>PLEASE LOOK UP ALL THE RULES ONLINE </a:t>
            </a:r>
            <a:r>
              <a:rPr lang="en">
                <a:solidFill>
                  <a:srgbClr val="49E0FD"/>
                </a:solidFill>
              </a:rPr>
              <a:t>WIKIHOW</a:t>
            </a:r>
            <a:r>
              <a:rPr lang="en">
                <a:solidFill>
                  <a:srgbClr val="49E0FD"/>
                </a:solidFill>
              </a:rPr>
              <a:t> HAS A NICE </a:t>
            </a:r>
            <a:r>
              <a:rPr lang="en">
                <a:solidFill>
                  <a:srgbClr val="49E0FD"/>
                </a:solidFill>
              </a:rPr>
              <a:t>EXPLANATION</a:t>
            </a:r>
            <a:endParaRPr>
              <a:solidFill>
                <a:srgbClr val="49E0FD"/>
              </a:solidFill>
            </a:endParaRPr>
          </a:p>
          <a:p>
            <a:pPr indent="-381000" lvl="0" marL="457200" rtl="0" algn="l">
              <a:spcBef>
                <a:spcPts val="1000"/>
              </a:spcBef>
              <a:spcAft>
                <a:spcPts val="0"/>
              </a:spcAft>
              <a:buSzPts val="2400"/>
              <a:buChar char="●"/>
            </a:pPr>
            <a:r>
              <a:rPr lang="en"/>
              <a:t>isthay illway ooklay ikelay isthay</a:t>
            </a:r>
            <a:endParaRPr/>
          </a:p>
          <a:p>
            <a:pPr indent="0" lvl="0" marL="0" rtl="0" algn="l">
              <a:spcBef>
                <a:spcPts val="1000"/>
              </a:spcBef>
              <a:spcAft>
                <a:spcPts val="1000"/>
              </a:spcAft>
              <a:buNone/>
            </a:pPr>
            <a:r>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5" name="Shape 1915"/>
        <p:cNvGrpSpPr/>
        <p:nvPr/>
      </p:nvGrpSpPr>
      <p:grpSpPr>
        <a:xfrm>
          <a:off x="0" y="0"/>
          <a:ext cx="0" cy="0"/>
          <a:chOff x="0" y="0"/>
          <a:chExt cx="0" cy="0"/>
        </a:xfrm>
      </p:grpSpPr>
      <p:sp>
        <p:nvSpPr>
          <p:cNvPr id="1916" name="Google Shape;1916;p139"/>
          <p:cNvSpPr txBox="1"/>
          <p:nvPr>
            <p:ph type="title"/>
          </p:nvPr>
        </p:nvSpPr>
        <p:spPr>
          <a:xfrm>
            <a:off x="1852350" y="1839025"/>
            <a:ext cx="5439300" cy="98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DOM</a:t>
            </a:r>
            <a:endParaRPr/>
          </a:p>
        </p:txBody>
      </p:sp>
      <p:sp>
        <p:nvSpPr>
          <p:cNvPr id="1917" name="Google Shape;1917;p139"/>
          <p:cNvSpPr txBox="1"/>
          <p:nvPr>
            <p:ph idx="1" type="subTitle"/>
          </p:nvPr>
        </p:nvSpPr>
        <p:spPr>
          <a:xfrm>
            <a:off x="2897325" y="2922363"/>
            <a:ext cx="33495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Document Object Model</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1" name="Shape 1921"/>
        <p:cNvGrpSpPr/>
        <p:nvPr/>
      </p:nvGrpSpPr>
      <p:grpSpPr>
        <a:xfrm>
          <a:off x="0" y="0"/>
          <a:ext cx="0" cy="0"/>
          <a:chOff x="0" y="0"/>
          <a:chExt cx="0" cy="0"/>
        </a:xfrm>
      </p:grpSpPr>
      <p:sp>
        <p:nvSpPr>
          <p:cNvPr id="1922" name="Google Shape;1922;p140"/>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DOM</a:t>
            </a:r>
            <a:endParaRPr/>
          </a:p>
        </p:txBody>
      </p:sp>
      <p:sp>
        <p:nvSpPr>
          <p:cNvPr id="1923" name="Google Shape;1923;p140"/>
          <p:cNvSpPr txBox="1"/>
          <p:nvPr>
            <p:ph idx="1" type="body"/>
          </p:nvPr>
        </p:nvSpPr>
        <p:spPr>
          <a:xfrm>
            <a:off x="508325" y="971175"/>
            <a:ext cx="7141800" cy="402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DOM is the Document Object Model and it is how we scan the HTML for elements, IDs, Classes, and more to modify with JS.</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The HTML that the script tag is used in is considered the “document”  hence the name document object model.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33"/>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practice</a:t>
            </a:r>
            <a:endParaRPr/>
          </a:p>
        </p:txBody>
      </p:sp>
      <p:sp>
        <p:nvSpPr>
          <p:cNvPr id="1241" name="Google Shape;1241;p33"/>
          <p:cNvSpPr txBox="1"/>
          <p:nvPr>
            <p:ph idx="1" type="body"/>
          </p:nvPr>
        </p:nvSpPr>
        <p:spPr>
          <a:xfrm>
            <a:off x="741650" y="1153675"/>
            <a:ext cx="6839700" cy="37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two quick if statements to check if a variable is true or false</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If it is true then you should output “this is true”</a:t>
            </a:r>
            <a:endParaRPr/>
          </a:p>
          <a:p>
            <a:pPr indent="-381000" lvl="0" marL="457200" rtl="0" algn="l">
              <a:spcBef>
                <a:spcPts val="0"/>
              </a:spcBef>
              <a:spcAft>
                <a:spcPts val="0"/>
              </a:spcAft>
              <a:buSzPts val="2400"/>
              <a:buChar char="●"/>
            </a:pPr>
            <a:r>
              <a:rPr lang="en"/>
              <a:t>If it is false output “this is false”</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sp>
        <p:nvSpPr>
          <p:cNvPr id="1928" name="Google Shape;1928;p141"/>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DOM</a:t>
            </a:r>
            <a:endParaRPr/>
          </a:p>
        </p:txBody>
      </p:sp>
      <p:sp>
        <p:nvSpPr>
          <p:cNvPr id="1929" name="Google Shape;1929;p141"/>
          <p:cNvSpPr txBox="1"/>
          <p:nvPr>
            <p:ph idx="1" type="body"/>
          </p:nvPr>
        </p:nvSpPr>
        <p:spPr>
          <a:xfrm>
            <a:off x="228325" y="949575"/>
            <a:ext cx="3885300" cy="377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&lt;!</a:t>
            </a:r>
            <a:r>
              <a:rPr b="1" lang="en" sz="1800">
                <a:solidFill>
                  <a:srgbClr val="F92672"/>
                </a:solidFill>
                <a:highlight>
                  <a:srgbClr val="1C1C1C"/>
                </a:highlight>
                <a:latin typeface="Courier New"/>
                <a:ea typeface="Courier New"/>
                <a:cs typeface="Courier New"/>
                <a:sym typeface="Courier New"/>
              </a:rPr>
              <a:t>DOCTYPE</a:t>
            </a:r>
            <a:r>
              <a:rPr b="1" lang="en" sz="1800">
                <a:solidFill>
                  <a:srgbClr val="CCCCCC"/>
                </a:solidFill>
                <a:highlight>
                  <a:srgbClr val="1C1C1C"/>
                </a:highlight>
                <a:latin typeface="Courier New"/>
                <a:ea typeface="Courier New"/>
                <a:cs typeface="Courier New"/>
                <a:sym typeface="Courier New"/>
              </a:rPr>
              <a:t> </a:t>
            </a:r>
            <a:r>
              <a:rPr b="1" lang="en" sz="1800">
                <a:solidFill>
                  <a:srgbClr val="FD971F"/>
                </a:solidFill>
                <a:highlight>
                  <a:srgbClr val="1C1C1C"/>
                </a:highlight>
                <a:latin typeface="Courier New"/>
                <a:ea typeface="Courier New"/>
                <a:cs typeface="Courier New"/>
                <a:sym typeface="Courier New"/>
              </a:rPr>
              <a:t>HTML</a:t>
            </a:r>
            <a:r>
              <a:rPr b="1" lang="en" sz="1800">
                <a:solidFill>
                  <a:srgbClr val="CCCCCC"/>
                </a:solidFill>
                <a:highlight>
                  <a:srgbClr val="1C1C1C"/>
                </a:highlight>
                <a:latin typeface="Courier New"/>
                <a:ea typeface="Courier New"/>
                <a:cs typeface="Courier New"/>
                <a:sym typeface="Courier New"/>
              </a:rPr>
              <a:t>&gt;</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&lt;</a:t>
            </a:r>
            <a:r>
              <a:rPr b="1" lang="en" sz="1800">
                <a:solidFill>
                  <a:srgbClr val="F92672"/>
                </a:solidFill>
                <a:highlight>
                  <a:srgbClr val="1C1C1C"/>
                </a:highlight>
                <a:latin typeface="Courier New"/>
                <a:ea typeface="Courier New"/>
                <a:cs typeface="Courier New"/>
                <a:sym typeface="Courier New"/>
              </a:rPr>
              <a:t>html</a:t>
            </a:r>
            <a:r>
              <a:rPr b="1" lang="en" sz="1800">
                <a:solidFill>
                  <a:srgbClr val="CCCCCC"/>
                </a:solidFill>
                <a:highlight>
                  <a:srgbClr val="1C1C1C"/>
                </a:highlight>
                <a:latin typeface="Courier New"/>
                <a:ea typeface="Courier New"/>
                <a:cs typeface="Courier New"/>
                <a:sym typeface="Courier New"/>
              </a:rPr>
              <a:t>&gt;</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&lt;</a:t>
            </a:r>
            <a:r>
              <a:rPr b="1" lang="en" sz="1800">
                <a:solidFill>
                  <a:srgbClr val="F92672"/>
                </a:solidFill>
                <a:highlight>
                  <a:srgbClr val="1C1C1C"/>
                </a:highlight>
                <a:latin typeface="Courier New"/>
                <a:ea typeface="Courier New"/>
                <a:cs typeface="Courier New"/>
                <a:sym typeface="Courier New"/>
              </a:rPr>
              <a:t>head</a:t>
            </a:r>
            <a:r>
              <a:rPr b="1" lang="en" sz="1800">
                <a:solidFill>
                  <a:srgbClr val="CCCCCC"/>
                </a:solidFill>
                <a:highlight>
                  <a:srgbClr val="1C1C1C"/>
                </a:highlight>
                <a:latin typeface="Courier New"/>
                <a:ea typeface="Courier New"/>
                <a:cs typeface="Courier New"/>
                <a:sym typeface="Courier New"/>
              </a:rPr>
              <a:t>&gt;</a:t>
            </a:r>
            <a:endParaRPr b="1" sz="1800">
              <a:solidFill>
                <a:srgbClr val="CCCCCC"/>
              </a:solidFill>
              <a:highlight>
                <a:srgbClr val="1C1C1C"/>
              </a:highlight>
              <a:latin typeface="Courier New"/>
              <a:ea typeface="Courier New"/>
              <a:cs typeface="Courier New"/>
              <a:sym typeface="Courier New"/>
            </a:endParaRPr>
          </a:p>
          <a:p>
            <a:pPr indent="-514350" lvl="0" marL="51435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    &lt;</a:t>
            </a:r>
            <a:r>
              <a:rPr b="1" lang="en" sz="1800">
                <a:solidFill>
                  <a:srgbClr val="F92672"/>
                </a:solidFill>
                <a:highlight>
                  <a:srgbClr val="1C1C1C"/>
                </a:highlight>
                <a:latin typeface="Courier New"/>
                <a:ea typeface="Courier New"/>
                <a:cs typeface="Courier New"/>
                <a:sym typeface="Courier New"/>
              </a:rPr>
              <a:t>title</a:t>
            </a:r>
            <a:r>
              <a:rPr b="1" lang="en" sz="1800">
                <a:solidFill>
                  <a:srgbClr val="CCCCCC"/>
                </a:solidFill>
                <a:highlight>
                  <a:srgbClr val="1C1C1C"/>
                </a:highlight>
                <a:latin typeface="Courier New"/>
                <a:ea typeface="Courier New"/>
                <a:cs typeface="Courier New"/>
                <a:sym typeface="Courier New"/>
              </a:rPr>
              <a:t>&gt; </a:t>
            </a:r>
            <a:endParaRPr b="1" sz="1800">
              <a:solidFill>
                <a:srgbClr val="CCCCCC"/>
              </a:solidFill>
              <a:highlight>
                <a:srgbClr val="1C1C1C"/>
              </a:highlight>
              <a:latin typeface="Courier New"/>
              <a:ea typeface="Courier New"/>
              <a:cs typeface="Courier New"/>
              <a:sym typeface="Courier New"/>
            </a:endParaRPr>
          </a:p>
          <a:p>
            <a:pPr indent="400050" lvl="0" marL="51435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About elk </a:t>
            </a:r>
            <a:endParaRPr b="1" sz="1800">
              <a:solidFill>
                <a:srgbClr val="CCCCCC"/>
              </a:solidFill>
              <a:highlight>
                <a:srgbClr val="1C1C1C"/>
              </a:highlight>
              <a:latin typeface="Courier New"/>
              <a:ea typeface="Courier New"/>
              <a:cs typeface="Courier New"/>
              <a:sym typeface="Courier New"/>
            </a:endParaRPr>
          </a:p>
          <a:p>
            <a:pPr indent="0" lvl="0" marL="51435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&lt;/</a:t>
            </a:r>
            <a:r>
              <a:rPr b="1" lang="en" sz="1800">
                <a:solidFill>
                  <a:srgbClr val="F92672"/>
                </a:solidFill>
                <a:highlight>
                  <a:srgbClr val="1C1C1C"/>
                </a:highlight>
                <a:latin typeface="Courier New"/>
                <a:ea typeface="Courier New"/>
                <a:cs typeface="Courier New"/>
                <a:sym typeface="Courier New"/>
              </a:rPr>
              <a:t>title</a:t>
            </a:r>
            <a:r>
              <a:rPr b="1" lang="en" sz="1800">
                <a:solidFill>
                  <a:srgbClr val="CCCCCC"/>
                </a:solidFill>
                <a:highlight>
                  <a:srgbClr val="1C1C1C"/>
                </a:highlight>
                <a:latin typeface="Courier New"/>
                <a:ea typeface="Courier New"/>
                <a:cs typeface="Courier New"/>
                <a:sym typeface="Courier New"/>
              </a:rPr>
              <a:t>&gt;</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&lt;/</a:t>
            </a:r>
            <a:r>
              <a:rPr b="1" lang="en" sz="1800">
                <a:solidFill>
                  <a:srgbClr val="F92672"/>
                </a:solidFill>
                <a:highlight>
                  <a:srgbClr val="1C1C1C"/>
                </a:highlight>
                <a:latin typeface="Courier New"/>
                <a:ea typeface="Courier New"/>
                <a:cs typeface="Courier New"/>
                <a:sym typeface="Courier New"/>
              </a:rPr>
              <a:t>head</a:t>
            </a:r>
            <a:r>
              <a:rPr b="1" lang="en" sz="1800">
                <a:solidFill>
                  <a:srgbClr val="CCCCCC"/>
                </a:solidFill>
                <a:highlight>
                  <a:srgbClr val="1C1C1C"/>
                </a:highlight>
                <a:latin typeface="Courier New"/>
                <a:ea typeface="Courier New"/>
                <a:cs typeface="Courier New"/>
                <a:sym typeface="Courier New"/>
              </a:rPr>
              <a:t>&gt;</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&lt;</a:t>
            </a:r>
            <a:r>
              <a:rPr b="1" lang="en" sz="1800">
                <a:solidFill>
                  <a:srgbClr val="F92672"/>
                </a:solidFill>
                <a:highlight>
                  <a:srgbClr val="1C1C1C"/>
                </a:highlight>
                <a:latin typeface="Courier New"/>
                <a:ea typeface="Courier New"/>
                <a:cs typeface="Courier New"/>
                <a:sym typeface="Courier New"/>
              </a:rPr>
              <a:t>body</a:t>
            </a:r>
            <a:r>
              <a:rPr b="1" lang="en" sz="1800">
                <a:solidFill>
                  <a:srgbClr val="CCCCCC"/>
                </a:solidFill>
                <a:highlight>
                  <a:srgbClr val="1C1C1C"/>
                </a:highlight>
                <a:latin typeface="Courier New"/>
                <a:ea typeface="Courier New"/>
                <a:cs typeface="Courier New"/>
                <a:sym typeface="Courier New"/>
              </a:rPr>
              <a:t>&gt;</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    The truth about elk.</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&lt;/</a:t>
            </a:r>
            <a:r>
              <a:rPr b="1" lang="en" sz="1800">
                <a:solidFill>
                  <a:srgbClr val="F92672"/>
                </a:solidFill>
                <a:highlight>
                  <a:srgbClr val="1C1C1C"/>
                </a:highlight>
                <a:latin typeface="Courier New"/>
                <a:ea typeface="Courier New"/>
                <a:cs typeface="Courier New"/>
                <a:sym typeface="Courier New"/>
              </a:rPr>
              <a:t>body</a:t>
            </a:r>
            <a:r>
              <a:rPr b="1" lang="en" sz="1800">
                <a:solidFill>
                  <a:srgbClr val="CCCCCC"/>
                </a:solidFill>
                <a:highlight>
                  <a:srgbClr val="1C1C1C"/>
                </a:highlight>
                <a:latin typeface="Courier New"/>
                <a:ea typeface="Courier New"/>
                <a:cs typeface="Courier New"/>
                <a:sym typeface="Courier New"/>
              </a:rPr>
              <a:t>&gt;</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&lt;/</a:t>
            </a:r>
            <a:r>
              <a:rPr b="1" lang="en" sz="1800">
                <a:solidFill>
                  <a:srgbClr val="F92672"/>
                </a:solidFill>
                <a:highlight>
                  <a:srgbClr val="1C1C1C"/>
                </a:highlight>
                <a:latin typeface="Courier New"/>
                <a:ea typeface="Courier New"/>
                <a:cs typeface="Courier New"/>
                <a:sym typeface="Courier New"/>
              </a:rPr>
              <a:t>html</a:t>
            </a:r>
            <a:r>
              <a:rPr b="1" lang="en" sz="1800">
                <a:solidFill>
                  <a:srgbClr val="CCCCCC"/>
                </a:solidFill>
                <a:highlight>
                  <a:srgbClr val="1C1C1C"/>
                </a:highlight>
                <a:latin typeface="Courier New"/>
                <a:ea typeface="Courier New"/>
                <a:cs typeface="Courier New"/>
                <a:sym typeface="Courier New"/>
              </a:rPr>
              <a:t>&gt;</a:t>
            </a:r>
            <a:endParaRPr b="1" sz="180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pic>
        <p:nvPicPr>
          <p:cNvPr id="1930" name="Google Shape;1930;p141"/>
          <p:cNvPicPr preferRelativeResize="0"/>
          <p:nvPr/>
        </p:nvPicPr>
        <p:blipFill>
          <a:blip r:embed="rId3">
            <a:alphaModFix/>
          </a:blip>
          <a:stretch>
            <a:fillRect/>
          </a:stretch>
        </p:blipFill>
        <p:spPr>
          <a:xfrm>
            <a:off x="3940650" y="1017686"/>
            <a:ext cx="4797000" cy="3817239"/>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4" name="Shape 1934"/>
        <p:cNvGrpSpPr/>
        <p:nvPr/>
      </p:nvGrpSpPr>
      <p:grpSpPr>
        <a:xfrm>
          <a:off x="0" y="0"/>
          <a:ext cx="0" cy="0"/>
          <a:chOff x="0" y="0"/>
          <a:chExt cx="0" cy="0"/>
        </a:xfrm>
      </p:grpSpPr>
      <p:sp>
        <p:nvSpPr>
          <p:cNvPr id="1935" name="Google Shape;1935;p142"/>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and Output - DOM </a:t>
            </a:r>
            <a:endParaRPr/>
          </a:p>
        </p:txBody>
      </p:sp>
      <p:sp>
        <p:nvSpPr>
          <p:cNvPr id="1936" name="Google Shape;1936;p142"/>
          <p:cNvSpPr txBox="1"/>
          <p:nvPr>
            <p:ph idx="1" type="body"/>
          </p:nvPr>
        </p:nvSpPr>
        <p:spPr>
          <a:xfrm>
            <a:off x="623750" y="1162125"/>
            <a:ext cx="7809000" cy="377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best way to </a:t>
            </a:r>
            <a:r>
              <a:rPr lang="en"/>
              <a:t>communicate</a:t>
            </a:r>
            <a:r>
              <a:rPr lang="en"/>
              <a:t> with the document (HTML file) is by using IDs. </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We have been using classes to modify the styles of all of the different elements but now we can use the IDs to interact with the JS</a:t>
            </a:r>
            <a:endParaRPr/>
          </a:p>
          <a:p>
            <a:pPr indent="0" lvl="0" marL="1371600" rtl="0" algn="l">
              <a:lnSpc>
                <a:spcPct val="100000"/>
              </a:lnSpc>
              <a:spcBef>
                <a:spcPts val="1000"/>
              </a:spcBef>
              <a:spcAft>
                <a:spcPts val="0"/>
              </a:spcAft>
              <a:buNone/>
            </a:pPr>
            <a:r>
              <a:rPr b="1" lang="en" sz="2000">
                <a:solidFill>
                  <a:srgbClr val="CCCCCC"/>
                </a:solidFill>
                <a:highlight>
                  <a:srgbClr val="1C1C1C"/>
                </a:highlight>
                <a:latin typeface="Courier New"/>
                <a:ea typeface="Courier New"/>
                <a:cs typeface="Courier New"/>
                <a:sym typeface="Courier New"/>
              </a:rPr>
              <a:t>&lt;</a:t>
            </a:r>
            <a:r>
              <a:rPr b="1" lang="en" sz="2000">
                <a:solidFill>
                  <a:srgbClr val="F92672"/>
                </a:solidFill>
                <a:highlight>
                  <a:srgbClr val="1C1C1C"/>
                </a:highlight>
                <a:latin typeface="Courier New"/>
                <a:ea typeface="Courier New"/>
                <a:cs typeface="Courier New"/>
                <a:sym typeface="Courier New"/>
              </a:rPr>
              <a:t>input</a:t>
            </a:r>
            <a:r>
              <a:rPr b="1" lang="en" sz="2000">
                <a:solidFill>
                  <a:srgbClr val="CCCCCC"/>
                </a:solidFill>
                <a:highlight>
                  <a:srgbClr val="1C1C1C"/>
                </a:highlight>
                <a:latin typeface="Courier New"/>
                <a:ea typeface="Courier New"/>
                <a:cs typeface="Courier New"/>
                <a:sym typeface="Courier New"/>
              </a:rPr>
              <a:t> </a:t>
            </a:r>
            <a:r>
              <a:rPr b="1" lang="en" sz="2000">
                <a:solidFill>
                  <a:srgbClr val="FD971F"/>
                </a:solidFill>
                <a:highlight>
                  <a:srgbClr val="1C1C1C"/>
                </a:highlight>
                <a:latin typeface="Courier New"/>
                <a:ea typeface="Courier New"/>
                <a:cs typeface="Courier New"/>
                <a:sym typeface="Courier New"/>
              </a:rPr>
              <a:t>type</a:t>
            </a:r>
            <a:r>
              <a:rPr b="1" lang="en" sz="2000">
                <a:solidFill>
                  <a:srgbClr val="F92672"/>
                </a:solidFill>
                <a:highlight>
                  <a:srgbClr val="1C1C1C"/>
                </a:highlight>
                <a:latin typeface="Courier New"/>
                <a:ea typeface="Courier New"/>
                <a:cs typeface="Courier New"/>
                <a:sym typeface="Courier New"/>
              </a:rPr>
              <a:t>=</a:t>
            </a:r>
            <a:r>
              <a:rPr b="1" lang="en" sz="2000">
                <a:solidFill>
                  <a:srgbClr val="E6DB74"/>
                </a:solidFill>
                <a:highlight>
                  <a:srgbClr val="1C1C1C"/>
                </a:highlight>
                <a:latin typeface="Courier New"/>
                <a:ea typeface="Courier New"/>
                <a:cs typeface="Courier New"/>
                <a:sym typeface="Courier New"/>
              </a:rPr>
              <a:t>"text"</a:t>
            </a:r>
            <a:r>
              <a:rPr b="1" lang="en" sz="2000">
                <a:solidFill>
                  <a:srgbClr val="CCCCCC"/>
                </a:solidFill>
                <a:highlight>
                  <a:srgbClr val="1C1C1C"/>
                </a:highlight>
                <a:latin typeface="Courier New"/>
                <a:ea typeface="Courier New"/>
                <a:cs typeface="Courier New"/>
                <a:sym typeface="Courier New"/>
              </a:rPr>
              <a:t> </a:t>
            </a:r>
            <a:r>
              <a:rPr b="1" lang="en" sz="2000">
                <a:solidFill>
                  <a:srgbClr val="FD971F"/>
                </a:solidFill>
                <a:highlight>
                  <a:srgbClr val="1C1C1C"/>
                </a:highlight>
                <a:latin typeface="Courier New"/>
                <a:ea typeface="Courier New"/>
                <a:cs typeface="Courier New"/>
                <a:sym typeface="Courier New"/>
              </a:rPr>
              <a:t>id</a:t>
            </a:r>
            <a:r>
              <a:rPr b="1" lang="en" sz="2000">
                <a:solidFill>
                  <a:srgbClr val="F92672"/>
                </a:solidFill>
                <a:highlight>
                  <a:srgbClr val="1C1C1C"/>
                </a:highlight>
                <a:latin typeface="Courier New"/>
                <a:ea typeface="Courier New"/>
                <a:cs typeface="Courier New"/>
                <a:sym typeface="Courier New"/>
              </a:rPr>
              <a:t>=</a:t>
            </a:r>
            <a:r>
              <a:rPr b="1" lang="en" sz="2000">
                <a:solidFill>
                  <a:srgbClr val="E6DB74"/>
                </a:solidFill>
                <a:highlight>
                  <a:srgbClr val="1C1C1C"/>
                </a:highlight>
                <a:latin typeface="Courier New"/>
                <a:ea typeface="Courier New"/>
                <a:cs typeface="Courier New"/>
                <a:sym typeface="Courier New"/>
              </a:rPr>
              <a:t>"input"</a:t>
            </a:r>
            <a:r>
              <a:rPr b="1" lang="en" sz="2000">
                <a:solidFill>
                  <a:srgbClr val="CCCCCC"/>
                </a:solidFill>
                <a:highlight>
                  <a:srgbClr val="1C1C1C"/>
                </a:highlight>
                <a:latin typeface="Courier New"/>
                <a:ea typeface="Courier New"/>
                <a:cs typeface="Courier New"/>
                <a:sym typeface="Courier New"/>
              </a:rPr>
              <a:t>&gt;</a:t>
            </a:r>
            <a:endParaRPr b="1" sz="2000">
              <a:solidFill>
                <a:srgbClr val="CCCCCC"/>
              </a:solidFill>
              <a:highlight>
                <a:srgbClr val="1C1C1C"/>
              </a:highlight>
              <a:latin typeface="Courier New"/>
              <a:ea typeface="Courier New"/>
              <a:cs typeface="Courier New"/>
              <a:sym typeface="Courier New"/>
            </a:endParaRPr>
          </a:p>
          <a:p>
            <a:pPr indent="0" lvl="0" marL="1371600" rtl="0" algn="l">
              <a:lnSpc>
                <a:spcPct val="135714"/>
              </a:lnSpc>
              <a:spcBef>
                <a:spcPts val="1000"/>
              </a:spcBef>
              <a:spcAft>
                <a:spcPts val="0"/>
              </a:spcAft>
              <a:buNone/>
            </a:pPr>
            <a:r>
              <a:rPr b="1" lang="en" sz="2000">
                <a:solidFill>
                  <a:srgbClr val="CCCCCC"/>
                </a:solidFill>
                <a:highlight>
                  <a:srgbClr val="1C1C1C"/>
                </a:highlight>
                <a:latin typeface="Courier New"/>
                <a:ea typeface="Courier New"/>
                <a:cs typeface="Courier New"/>
                <a:sym typeface="Courier New"/>
              </a:rPr>
              <a:t>document</a:t>
            </a:r>
            <a:r>
              <a:rPr b="1" lang="en" sz="2000">
                <a:solidFill>
                  <a:srgbClr val="F92672"/>
                </a:solidFill>
                <a:highlight>
                  <a:srgbClr val="1C1C1C"/>
                </a:highlight>
                <a:latin typeface="Courier New"/>
                <a:ea typeface="Courier New"/>
                <a:cs typeface="Courier New"/>
                <a:sym typeface="Courier New"/>
              </a:rPr>
              <a:t>.</a:t>
            </a:r>
            <a:r>
              <a:rPr b="1" lang="en" sz="2000">
                <a:solidFill>
                  <a:srgbClr val="B0EC38"/>
                </a:solidFill>
                <a:highlight>
                  <a:srgbClr val="1C1C1C"/>
                </a:highlight>
                <a:latin typeface="Courier New"/>
                <a:ea typeface="Courier New"/>
                <a:cs typeface="Courier New"/>
                <a:sym typeface="Courier New"/>
              </a:rPr>
              <a:t>getElementById</a:t>
            </a:r>
            <a:r>
              <a:rPr b="1" lang="en" sz="2000">
                <a:solidFill>
                  <a:srgbClr val="CCCCCC"/>
                </a:solidFill>
                <a:highlight>
                  <a:srgbClr val="1C1C1C"/>
                </a:highlight>
                <a:latin typeface="Courier New"/>
                <a:ea typeface="Courier New"/>
                <a:cs typeface="Courier New"/>
                <a:sym typeface="Courier New"/>
              </a:rPr>
              <a:t>(</a:t>
            </a:r>
            <a:r>
              <a:rPr b="1" lang="en" sz="2000">
                <a:solidFill>
                  <a:srgbClr val="E6DB74"/>
                </a:solidFill>
                <a:highlight>
                  <a:srgbClr val="1C1C1C"/>
                </a:highlight>
                <a:latin typeface="Courier New"/>
                <a:ea typeface="Courier New"/>
                <a:cs typeface="Courier New"/>
                <a:sym typeface="Courier New"/>
              </a:rPr>
              <a:t>"input"</a:t>
            </a:r>
            <a:r>
              <a:rPr b="1" lang="en" sz="2000">
                <a:solidFill>
                  <a:srgbClr val="CCCCCC"/>
                </a:solidFill>
                <a:highlight>
                  <a:srgbClr val="1C1C1C"/>
                </a:highlight>
                <a:latin typeface="Courier New"/>
                <a:ea typeface="Courier New"/>
                <a:cs typeface="Courier New"/>
                <a:sym typeface="Courier New"/>
              </a:rPr>
              <a:t>)</a:t>
            </a:r>
            <a:endParaRPr b="1" sz="2000">
              <a:solidFill>
                <a:srgbClr val="CCCCCC"/>
              </a:solidFill>
              <a:highlight>
                <a:srgbClr val="1C1C1C"/>
              </a:highlight>
              <a:latin typeface="Courier New"/>
              <a:ea typeface="Courier New"/>
              <a:cs typeface="Courier New"/>
              <a:sym typeface="Courier New"/>
            </a:endParaRPr>
          </a:p>
          <a:p>
            <a:pPr indent="0" lvl="0" marL="0" rtl="0" algn="ctr">
              <a:lnSpc>
                <a:spcPct val="100000"/>
              </a:lnSpc>
              <a:spcBef>
                <a:spcPts val="0"/>
              </a:spcBef>
              <a:spcAft>
                <a:spcPts val="0"/>
              </a:spcAft>
              <a:buNone/>
            </a:pPr>
            <a:r>
              <a:t/>
            </a:r>
            <a:endParaRPr b="1" sz="2000">
              <a:solidFill>
                <a:srgbClr val="CCCCCC"/>
              </a:solidFill>
              <a:highlight>
                <a:srgbClr val="1C1C1C"/>
              </a:highlight>
              <a:latin typeface="Courier New"/>
              <a:ea typeface="Courier New"/>
              <a:cs typeface="Courier New"/>
              <a:sym typeface="Courier New"/>
            </a:endParaRPr>
          </a:p>
          <a:p>
            <a:pPr indent="0" lvl="0" marL="457200" rtl="0" algn="l">
              <a:spcBef>
                <a:spcPts val="1000"/>
              </a:spcBef>
              <a:spcAft>
                <a:spcPts val="1000"/>
              </a:spcAft>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sp>
        <p:nvSpPr>
          <p:cNvPr id="1941" name="Google Shape;1941;p143"/>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and Output - DOM</a:t>
            </a:r>
            <a:endParaRPr/>
          </a:p>
        </p:txBody>
      </p:sp>
      <p:sp>
        <p:nvSpPr>
          <p:cNvPr id="1942" name="Google Shape;1942;p143"/>
          <p:cNvSpPr txBox="1"/>
          <p:nvPr>
            <p:ph idx="1" type="body"/>
          </p:nvPr>
        </p:nvSpPr>
        <p:spPr>
          <a:xfrm>
            <a:off x="594225" y="1071275"/>
            <a:ext cx="72276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An input can be gotten from the HTML using the input boxes that we learned about and then using the .value method</a:t>
            </a:r>
            <a:endParaRPr/>
          </a:p>
          <a:p>
            <a:pPr indent="-381000" lvl="0" marL="457200" rtl="0" algn="l">
              <a:spcBef>
                <a:spcPts val="1000"/>
              </a:spcBef>
              <a:spcAft>
                <a:spcPts val="0"/>
              </a:spcAft>
              <a:buSzPts val="2400"/>
              <a:buChar char="●"/>
            </a:pPr>
            <a:r>
              <a:rPr lang="en"/>
              <a:t>This is a great way to get content from the user and then using it in the javascript</a:t>
            </a:r>
            <a:endParaRPr/>
          </a:p>
          <a:p>
            <a:pPr indent="0" lvl="0" marL="0" rtl="0" algn="l">
              <a:spcBef>
                <a:spcPts val="1000"/>
              </a:spcBef>
              <a:spcAft>
                <a:spcPts val="0"/>
              </a:spcAft>
              <a:buNone/>
            </a:pPr>
            <a:r>
              <a:t/>
            </a:r>
            <a:endParaRPr/>
          </a:p>
          <a:p>
            <a:pPr indent="0" lvl="0" marL="0" rtl="0" algn="ctr">
              <a:lnSpc>
                <a:spcPct val="135714"/>
              </a:lnSpc>
              <a:spcBef>
                <a:spcPts val="1000"/>
              </a:spcBef>
              <a:spcAft>
                <a:spcPts val="0"/>
              </a:spcAft>
              <a:buNone/>
            </a:pPr>
            <a:r>
              <a:rPr b="1" lang="en" sz="2000">
                <a:solidFill>
                  <a:srgbClr val="CCCCCC"/>
                </a:solidFill>
                <a:highlight>
                  <a:srgbClr val="1C1C1C"/>
                </a:highlight>
                <a:latin typeface="Courier New"/>
                <a:ea typeface="Courier New"/>
                <a:cs typeface="Courier New"/>
                <a:sym typeface="Courier New"/>
              </a:rPr>
              <a:t>document</a:t>
            </a:r>
            <a:r>
              <a:rPr b="1" lang="en" sz="2000">
                <a:solidFill>
                  <a:srgbClr val="F92672"/>
                </a:solidFill>
                <a:highlight>
                  <a:srgbClr val="1C1C1C"/>
                </a:highlight>
                <a:latin typeface="Courier New"/>
                <a:ea typeface="Courier New"/>
                <a:cs typeface="Courier New"/>
                <a:sym typeface="Courier New"/>
              </a:rPr>
              <a:t>.</a:t>
            </a:r>
            <a:r>
              <a:rPr b="1" lang="en" sz="2000">
                <a:solidFill>
                  <a:srgbClr val="B0EC38"/>
                </a:solidFill>
                <a:highlight>
                  <a:srgbClr val="1C1C1C"/>
                </a:highlight>
                <a:latin typeface="Courier New"/>
                <a:ea typeface="Courier New"/>
                <a:cs typeface="Courier New"/>
                <a:sym typeface="Courier New"/>
              </a:rPr>
              <a:t>getElementById</a:t>
            </a:r>
            <a:r>
              <a:rPr b="1" lang="en" sz="2000">
                <a:solidFill>
                  <a:srgbClr val="CCCCCC"/>
                </a:solidFill>
                <a:highlight>
                  <a:srgbClr val="1C1C1C"/>
                </a:highlight>
                <a:latin typeface="Courier New"/>
                <a:ea typeface="Courier New"/>
                <a:cs typeface="Courier New"/>
                <a:sym typeface="Courier New"/>
              </a:rPr>
              <a:t>(</a:t>
            </a:r>
            <a:r>
              <a:rPr b="1" lang="en" sz="2000">
                <a:solidFill>
                  <a:srgbClr val="E6DB74"/>
                </a:solidFill>
                <a:highlight>
                  <a:srgbClr val="1C1C1C"/>
                </a:highlight>
                <a:latin typeface="Courier New"/>
                <a:ea typeface="Courier New"/>
                <a:cs typeface="Courier New"/>
                <a:sym typeface="Courier New"/>
              </a:rPr>
              <a:t>"input"</a:t>
            </a:r>
            <a:r>
              <a:rPr b="1" lang="en" sz="2000">
                <a:solidFill>
                  <a:srgbClr val="CCCCCC"/>
                </a:solidFill>
                <a:highlight>
                  <a:srgbClr val="1C1C1C"/>
                </a:highlight>
                <a:latin typeface="Courier New"/>
                <a:ea typeface="Courier New"/>
                <a:cs typeface="Courier New"/>
                <a:sym typeface="Courier New"/>
              </a:rPr>
              <a:t>)</a:t>
            </a:r>
            <a:r>
              <a:rPr b="1" lang="en" sz="2000">
                <a:solidFill>
                  <a:srgbClr val="F92672"/>
                </a:solidFill>
                <a:highlight>
                  <a:srgbClr val="1C1C1C"/>
                </a:highlight>
                <a:latin typeface="Courier New"/>
                <a:ea typeface="Courier New"/>
                <a:cs typeface="Courier New"/>
                <a:sym typeface="Courier New"/>
              </a:rPr>
              <a:t>.</a:t>
            </a:r>
            <a:r>
              <a:rPr b="1" lang="en" sz="2000">
                <a:solidFill>
                  <a:srgbClr val="FD971F"/>
                </a:solidFill>
                <a:highlight>
                  <a:srgbClr val="1C1C1C"/>
                </a:highlight>
                <a:latin typeface="Courier New"/>
                <a:ea typeface="Courier New"/>
                <a:cs typeface="Courier New"/>
                <a:sym typeface="Courier New"/>
              </a:rPr>
              <a:t>value</a:t>
            </a:r>
            <a:r>
              <a:rPr b="1" lang="en" sz="2000">
                <a:solidFill>
                  <a:srgbClr val="CCCCCC"/>
                </a:solidFill>
                <a:highlight>
                  <a:srgbClr val="1C1C1C"/>
                </a:highlight>
                <a:latin typeface="Courier New"/>
                <a:ea typeface="Courier New"/>
                <a:cs typeface="Courier New"/>
                <a:sym typeface="Courier New"/>
              </a:rPr>
              <a:t>;</a:t>
            </a:r>
            <a:endParaRPr b="1" sz="200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p14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and Output - DOM</a:t>
            </a:r>
            <a:endParaRPr/>
          </a:p>
        </p:txBody>
      </p:sp>
      <p:sp>
        <p:nvSpPr>
          <p:cNvPr id="1948" name="Google Shape;1948;p144"/>
          <p:cNvSpPr txBox="1"/>
          <p:nvPr>
            <p:ph idx="1" type="body"/>
          </p:nvPr>
        </p:nvSpPr>
        <p:spPr>
          <a:xfrm>
            <a:off x="560850" y="1016875"/>
            <a:ext cx="8442000" cy="3879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To update an existing element you can use the .textContent </a:t>
            </a:r>
            <a:endParaRPr/>
          </a:p>
          <a:p>
            <a:pPr indent="-381000" lvl="0" marL="457200" rtl="0" algn="l">
              <a:spcBef>
                <a:spcPts val="1000"/>
              </a:spcBef>
              <a:spcAft>
                <a:spcPts val="0"/>
              </a:spcAft>
              <a:buSzPts val="2400"/>
              <a:buChar char="●"/>
            </a:pPr>
            <a:r>
              <a:rPr lang="en"/>
              <a:t>This will change any of the text on the HTML so that you can display new information. </a:t>
            </a:r>
            <a:endParaRPr/>
          </a:p>
          <a:p>
            <a:pPr indent="0" lvl="0" marL="0" rtl="0" algn="l">
              <a:spcBef>
                <a:spcPts val="1000"/>
              </a:spcBef>
              <a:spcAft>
                <a:spcPts val="0"/>
              </a:spcAft>
              <a:buNone/>
            </a:pPr>
            <a:r>
              <a:t/>
            </a:r>
            <a:endParaRPr/>
          </a:p>
          <a:p>
            <a:pPr indent="0" lvl="0" marL="0" rtl="0" algn="l">
              <a:lnSpc>
                <a:spcPct val="135714"/>
              </a:lnSpc>
              <a:spcBef>
                <a:spcPts val="1000"/>
              </a:spcBef>
              <a:spcAft>
                <a:spcPts val="0"/>
              </a:spcAft>
              <a:buNone/>
            </a:pPr>
            <a:r>
              <a:rPr b="1" lang="en" sz="1900">
                <a:solidFill>
                  <a:srgbClr val="CCCCCC"/>
                </a:solidFill>
                <a:highlight>
                  <a:srgbClr val="1C1C1C"/>
                </a:highlight>
                <a:latin typeface="Courier New"/>
                <a:ea typeface="Courier New"/>
                <a:cs typeface="Courier New"/>
                <a:sym typeface="Courier New"/>
              </a:rPr>
              <a:t>document</a:t>
            </a:r>
            <a:r>
              <a:rPr b="1" lang="en" sz="1900">
                <a:solidFill>
                  <a:srgbClr val="F92672"/>
                </a:solidFill>
                <a:highlight>
                  <a:srgbClr val="1C1C1C"/>
                </a:highlight>
                <a:latin typeface="Courier New"/>
                <a:ea typeface="Courier New"/>
                <a:cs typeface="Courier New"/>
                <a:sym typeface="Courier New"/>
              </a:rPr>
              <a:t>.</a:t>
            </a:r>
            <a:r>
              <a:rPr b="1" lang="en" sz="1900">
                <a:solidFill>
                  <a:srgbClr val="B0EC38"/>
                </a:solidFill>
                <a:highlight>
                  <a:srgbClr val="1C1C1C"/>
                </a:highlight>
                <a:latin typeface="Courier New"/>
                <a:ea typeface="Courier New"/>
                <a:cs typeface="Courier New"/>
                <a:sym typeface="Courier New"/>
              </a:rPr>
              <a:t>getElementById</a:t>
            </a:r>
            <a:r>
              <a:rPr b="1" lang="en" sz="1900">
                <a:solidFill>
                  <a:srgbClr val="CCCCCC"/>
                </a:solidFill>
                <a:highlight>
                  <a:srgbClr val="1C1C1C"/>
                </a:highlight>
                <a:latin typeface="Courier New"/>
                <a:ea typeface="Courier New"/>
                <a:cs typeface="Courier New"/>
                <a:sym typeface="Courier New"/>
              </a:rPr>
              <a:t>(</a:t>
            </a:r>
            <a:r>
              <a:rPr b="1" lang="en" sz="1900">
                <a:solidFill>
                  <a:srgbClr val="E6DB74"/>
                </a:solidFill>
                <a:highlight>
                  <a:srgbClr val="1C1C1C"/>
                </a:highlight>
                <a:latin typeface="Courier New"/>
                <a:ea typeface="Courier New"/>
                <a:cs typeface="Courier New"/>
                <a:sym typeface="Courier New"/>
              </a:rPr>
              <a:t>"input"</a:t>
            </a:r>
            <a:r>
              <a:rPr b="1" lang="en" sz="1900">
                <a:solidFill>
                  <a:srgbClr val="CCCCCC"/>
                </a:solidFill>
                <a:highlight>
                  <a:srgbClr val="1C1C1C"/>
                </a:highlight>
                <a:latin typeface="Courier New"/>
                <a:ea typeface="Courier New"/>
                <a:cs typeface="Courier New"/>
                <a:sym typeface="Courier New"/>
              </a:rPr>
              <a:t>)</a:t>
            </a:r>
            <a:r>
              <a:rPr b="1" lang="en" sz="1900">
                <a:solidFill>
                  <a:srgbClr val="F92672"/>
                </a:solidFill>
                <a:highlight>
                  <a:srgbClr val="1C1C1C"/>
                </a:highlight>
                <a:latin typeface="Courier New"/>
                <a:ea typeface="Courier New"/>
                <a:cs typeface="Courier New"/>
                <a:sym typeface="Courier New"/>
              </a:rPr>
              <a:t>.</a:t>
            </a:r>
            <a:r>
              <a:rPr b="1" lang="en" sz="1900">
                <a:solidFill>
                  <a:srgbClr val="FD971F"/>
                </a:solidFill>
                <a:highlight>
                  <a:srgbClr val="1C1C1C"/>
                </a:highlight>
                <a:latin typeface="Courier New"/>
                <a:ea typeface="Courier New"/>
                <a:cs typeface="Courier New"/>
                <a:sym typeface="Courier New"/>
              </a:rPr>
              <a:t>textContent</a:t>
            </a:r>
            <a:r>
              <a:rPr b="1" lang="en" sz="1900">
                <a:solidFill>
                  <a:srgbClr val="CCCCCC"/>
                </a:solidFill>
                <a:highlight>
                  <a:srgbClr val="1C1C1C"/>
                </a:highlight>
                <a:latin typeface="Courier New"/>
                <a:ea typeface="Courier New"/>
                <a:cs typeface="Courier New"/>
                <a:sym typeface="Courier New"/>
              </a:rPr>
              <a:t> </a:t>
            </a:r>
            <a:r>
              <a:rPr b="1" lang="en" sz="1900">
                <a:solidFill>
                  <a:srgbClr val="F92672"/>
                </a:solidFill>
                <a:highlight>
                  <a:srgbClr val="1C1C1C"/>
                </a:highlight>
                <a:latin typeface="Courier New"/>
                <a:ea typeface="Courier New"/>
                <a:cs typeface="Courier New"/>
                <a:sym typeface="Courier New"/>
              </a:rPr>
              <a:t>=</a:t>
            </a:r>
            <a:r>
              <a:rPr b="1" lang="en" sz="1900">
                <a:solidFill>
                  <a:srgbClr val="CCCCCC"/>
                </a:solidFill>
                <a:highlight>
                  <a:srgbClr val="1C1C1C"/>
                </a:highlight>
                <a:latin typeface="Courier New"/>
                <a:ea typeface="Courier New"/>
                <a:cs typeface="Courier New"/>
                <a:sym typeface="Courier New"/>
              </a:rPr>
              <a:t> </a:t>
            </a:r>
            <a:r>
              <a:rPr b="1" lang="en" sz="1900">
                <a:solidFill>
                  <a:srgbClr val="E6DB74"/>
                </a:solidFill>
                <a:highlight>
                  <a:srgbClr val="1C1C1C"/>
                </a:highlight>
                <a:latin typeface="Courier New"/>
                <a:ea typeface="Courier New"/>
                <a:cs typeface="Courier New"/>
                <a:sym typeface="Courier New"/>
              </a:rPr>
              <a:t>`New Text`</a:t>
            </a:r>
            <a:endParaRPr b="1" sz="1900">
              <a:solidFill>
                <a:srgbClr val="E6DB74"/>
              </a:solidFill>
              <a:highlight>
                <a:srgbClr val="1C1C1C"/>
              </a:highlight>
              <a:latin typeface="Courier New"/>
              <a:ea typeface="Courier New"/>
              <a:cs typeface="Courier New"/>
              <a:sym typeface="Courier New"/>
            </a:endParaRPr>
          </a:p>
          <a:p>
            <a:pPr indent="0" lvl="0" marL="457200" rtl="0" algn="l">
              <a:spcBef>
                <a:spcPts val="1000"/>
              </a:spcBef>
              <a:spcAft>
                <a:spcPts val="1000"/>
              </a:spcAft>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sp>
        <p:nvSpPr>
          <p:cNvPr id="1953" name="Google Shape;1953;p145"/>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the pig latin converter to </a:t>
            </a:r>
            <a:r>
              <a:rPr lang="en"/>
              <a:t>incorporate</a:t>
            </a:r>
            <a:r>
              <a:rPr lang="en"/>
              <a:t> :</a:t>
            </a:r>
            <a:endParaRPr/>
          </a:p>
          <a:p>
            <a:pPr indent="-381000" lvl="0" marL="457200" rtl="0" algn="l">
              <a:spcBef>
                <a:spcPts val="1000"/>
              </a:spcBef>
              <a:spcAft>
                <a:spcPts val="0"/>
              </a:spcAft>
              <a:buSzPts val="2400"/>
              <a:buChar char="●"/>
            </a:pPr>
            <a:r>
              <a:rPr lang="en"/>
              <a:t>An input box to enter your string</a:t>
            </a:r>
            <a:endParaRPr/>
          </a:p>
          <a:p>
            <a:pPr indent="-381000" lvl="0" marL="457200" rtl="0" algn="l">
              <a:spcBef>
                <a:spcPts val="0"/>
              </a:spcBef>
              <a:spcAft>
                <a:spcPts val="0"/>
              </a:spcAft>
              <a:buSzPts val="2400"/>
              <a:buChar char="●"/>
            </a:pPr>
            <a:r>
              <a:rPr lang="en"/>
              <a:t>A button to cause the a string to be converted</a:t>
            </a:r>
            <a:endParaRPr/>
          </a:p>
          <a:p>
            <a:pPr indent="-381000" lvl="0" marL="457200" rtl="0" algn="l">
              <a:spcBef>
                <a:spcPts val="0"/>
              </a:spcBef>
              <a:spcAft>
                <a:spcPts val="0"/>
              </a:spcAft>
              <a:buSzPts val="2400"/>
              <a:buChar char="●"/>
            </a:pPr>
            <a:r>
              <a:rPr lang="en"/>
              <a:t>A place to output the new string on the screen</a:t>
            </a:r>
            <a:endParaRPr/>
          </a:p>
          <a:p>
            <a:pPr indent="-381000" lvl="0" marL="457200" rtl="0" algn="l">
              <a:spcBef>
                <a:spcPts val="0"/>
              </a:spcBef>
              <a:spcAft>
                <a:spcPts val="0"/>
              </a:spcAft>
              <a:buSzPts val="2400"/>
              <a:buChar char="●"/>
            </a:pPr>
            <a:r>
              <a:rPr lang="en"/>
              <a:t>A decent css to make it look nicer. </a:t>
            </a:r>
            <a:endParaRPr/>
          </a:p>
        </p:txBody>
      </p:sp>
      <p:sp>
        <p:nvSpPr>
          <p:cNvPr id="1954" name="Google Shape;1954;p145"/>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p:txBody>
      </p:sp>
      <p:pic>
        <p:nvPicPr>
          <p:cNvPr id="1955" name="Google Shape;1955;p145"/>
          <p:cNvPicPr preferRelativeResize="0"/>
          <p:nvPr/>
        </p:nvPicPr>
        <p:blipFill>
          <a:blip r:embed="rId3">
            <a:alphaModFix/>
          </a:blip>
          <a:stretch>
            <a:fillRect/>
          </a:stretch>
        </p:blipFill>
        <p:spPr>
          <a:xfrm>
            <a:off x="2072738" y="3437825"/>
            <a:ext cx="4998524" cy="151397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9" name="Shape 1959"/>
        <p:cNvGrpSpPr/>
        <p:nvPr/>
      </p:nvGrpSpPr>
      <p:grpSpPr>
        <a:xfrm>
          <a:off x="0" y="0"/>
          <a:ext cx="0" cy="0"/>
          <a:chOff x="0" y="0"/>
          <a:chExt cx="0" cy="0"/>
        </a:xfrm>
      </p:grpSpPr>
      <p:sp>
        <p:nvSpPr>
          <p:cNvPr id="1960" name="Google Shape;1960;p146"/>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Modifying the Styles</a:t>
            </a:r>
            <a:endParaRPr/>
          </a:p>
        </p:txBody>
      </p:sp>
      <p:sp>
        <p:nvSpPr>
          <p:cNvPr id="1961" name="Google Shape;1961;p146"/>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Css is a little more </a:t>
            </a:r>
            <a:r>
              <a:rPr lang="en"/>
              <a:t>temperamental</a:t>
            </a:r>
            <a:r>
              <a:rPr lang="en"/>
              <a:t> with the JS changes, the best way to modify the styles of the HTML is to add and remove classes that you have already created in the CSS. </a:t>
            </a:r>
            <a:endParaRPr/>
          </a:p>
          <a:p>
            <a:pPr indent="-381000" lvl="0" marL="457200" rtl="0" algn="l">
              <a:spcBef>
                <a:spcPts val="1000"/>
              </a:spcBef>
              <a:spcAft>
                <a:spcPts val="0"/>
              </a:spcAft>
              <a:buSzPts val="2400"/>
              <a:buChar char="●"/>
            </a:pPr>
            <a:r>
              <a:rPr lang="en"/>
              <a:t>We do this is looking at the classlist and modifying it.</a:t>
            </a:r>
            <a:endParaRPr/>
          </a:p>
          <a:p>
            <a:pPr indent="0" lvl="0" marL="457200" rtl="0" algn="l">
              <a:spcBef>
                <a:spcPts val="1000"/>
              </a:spcBef>
              <a:spcAft>
                <a:spcPts val="0"/>
              </a:spcAft>
              <a:buNone/>
            </a:pPr>
            <a:r>
              <a:t/>
            </a:r>
            <a:endParaRPr/>
          </a:p>
          <a:p>
            <a:pPr indent="0" lvl="0" marL="0" rtl="0" algn="ctr">
              <a:lnSpc>
                <a:spcPct val="135714"/>
              </a:lnSpc>
              <a:spcBef>
                <a:spcPts val="1000"/>
              </a:spcBef>
              <a:spcAft>
                <a:spcPts val="0"/>
              </a:spcAft>
              <a:buNone/>
            </a:pPr>
            <a:r>
              <a:rPr b="1" lang="en" sz="2000">
                <a:solidFill>
                  <a:srgbClr val="CCCCCC"/>
                </a:solidFill>
                <a:highlight>
                  <a:srgbClr val="1C1C1C"/>
                </a:highlight>
                <a:latin typeface="Courier New"/>
                <a:ea typeface="Courier New"/>
                <a:cs typeface="Courier New"/>
                <a:sym typeface="Courier New"/>
              </a:rPr>
              <a:t>document</a:t>
            </a:r>
            <a:r>
              <a:rPr b="1" lang="en" sz="2000">
                <a:solidFill>
                  <a:srgbClr val="F92672"/>
                </a:solidFill>
                <a:highlight>
                  <a:srgbClr val="1C1C1C"/>
                </a:highlight>
                <a:latin typeface="Courier New"/>
                <a:ea typeface="Courier New"/>
                <a:cs typeface="Courier New"/>
                <a:sym typeface="Courier New"/>
              </a:rPr>
              <a:t>.</a:t>
            </a:r>
            <a:r>
              <a:rPr b="1" lang="en" sz="2000">
                <a:solidFill>
                  <a:srgbClr val="B0EC38"/>
                </a:solidFill>
                <a:highlight>
                  <a:srgbClr val="1C1C1C"/>
                </a:highlight>
                <a:latin typeface="Courier New"/>
                <a:ea typeface="Courier New"/>
                <a:cs typeface="Courier New"/>
                <a:sym typeface="Courier New"/>
              </a:rPr>
              <a:t>getElementById</a:t>
            </a:r>
            <a:r>
              <a:rPr b="1" lang="en" sz="2000">
                <a:solidFill>
                  <a:srgbClr val="CCCCCC"/>
                </a:solidFill>
                <a:highlight>
                  <a:srgbClr val="1C1C1C"/>
                </a:highlight>
                <a:latin typeface="Courier New"/>
                <a:ea typeface="Courier New"/>
                <a:cs typeface="Courier New"/>
                <a:sym typeface="Courier New"/>
              </a:rPr>
              <a:t>(idName)</a:t>
            </a:r>
            <a:r>
              <a:rPr b="1" lang="en" sz="2000">
                <a:solidFill>
                  <a:srgbClr val="F92672"/>
                </a:solidFill>
                <a:highlight>
                  <a:srgbClr val="1C1C1C"/>
                </a:highlight>
                <a:latin typeface="Courier New"/>
                <a:ea typeface="Courier New"/>
                <a:cs typeface="Courier New"/>
                <a:sym typeface="Courier New"/>
              </a:rPr>
              <a:t>.</a:t>
            </a:r>
            <a:r>
              <a:rPr b="1" lang="en" sz="2000">
                <a:solidFill>
                  <a:srgbClr val="FD971F"/>
                </a:solidFill>
                <a:highlight>
                  <a:srgbClr val="1C1C1C"/>
                </a:highlight>
                <a:latin typeface="Courier New"/>
                <a:ea typeface="Courier New"/>
                <a:cs typeface="Courier New"/>
                <a:sym typeface="Courier New"/>
              </a:rPr>
              <a:t>classList</a:t>
            </a:r>
            <a:endParaRPr b="1" sz="2000">
              <a:solidFill>
                <a:srgbClr val="FD971F"/>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sp>
        <p:nvSpPr>
          <p:cNvPr id="1966" name="Google Shape;1966;p147"/>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classList</a:t>
            </a:r>
            <a:endParaRPr/>
          </a:p>
        </p:txBody>
      </p:sp>
      <p:sp>
        <p:nvSpPr>
          <p:cNvPr id="1967" name="Google Shape;1967;p147"/>
          <p:cNvSpPr txBox="1"/>
          <p:nvPr>
            <p:ph idx="1" type="body"/>
          </p:nvPr>
        </p:nvSpPr>
        <p:spPr>
          <a:xfrm>
            <a:off x="508325" y="1285875"/>
            <a:ext cx="7141800" cy="3706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classList method will create an array that you can use to see every class that is attached to the element that you use it on. </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Once you have the list of classes you can do a few things like add more, remove some, or just check to see if a class is present at all</a:t>
            </a:r>
            <a:endParaRPr/>
          </a:p>
          <a:p>
            <a:pPr indent="0" lvl="0" marL="0" rtl="0" algn="l">
              <a:lnSpc>
                <a:spcPct val="135714"/>
              </a:lnSpc>
              <a:spcBef>
                <a:spcPts val="1000"/>
              </a:spcBef>
              <a:spcAft>
                <a:spcPts val="0"/>
              </a:spcAft>
              <a:buNone/>
            </a:pPr>
            <a:r>
              <a:t/>
            </a:r>
            <a:endParaRPr sz="105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sp>
        <p:nvSpPr>
          <p:cNvPr id="1972" name="Google Shape;1972;p148"/>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classList Methods</a:t>
            </a:r>
            <a:endParaRPr/>
          </a:p>
        </p:txBody>
      </p:sp>
      <p:sp>
        <p:nvSpPr>
          <p:cNvPr id="1973" name="Google Shape;1973;p148"/>
          <p:cNvSpPr txBox="1"/>
          <p:nvPr>
            <p:ph idx="1" type="body"/>
          </p:nvPr>
        </p:nvSpPr>
        <p:spPr>
          <a:xfrm>
            <a:off x="667500" y="1142450"/>
            <a:ext cx="7809000" cy="3775500"/>
          </a:xfrm>
          <a:prstGeom prst="rect">
            <a:avLst/>
          </a:prstGeom>
        </p:spPr>
        <p:txBody>
          <a:bodyPr anchorCtr="0" anchor="t" bIns="91425" lIns="91425" spcFirstLastPara="1" rIns="91425" wrap="square" tIns="91425">
            <a:noAutofit/>
          </a:bodyPr>
          <a:lstStyle/>
          <a:p>
            <a:pPr indent="-355600" lvl="0" marL="457200" rtl="0" algn="l">
              <a:lnSpc>
                <a:spcPct val="135714"/>
              </a:lnSpc>
              <a:spcBef>
                <a:spcPts val="0"/>
              </a:spcBef>
              <a:spcAft>
                <a:spcPts val="0"/>
              </a:spcAft>
              <a:buSzPts val="2000"/>
              <a:buFont typeface="Courier New"/>
              <a:buChar char="●"/>
            </a:pPr>
            <a:r>
              <a:rPr b="1" lang="en" sz="2000">
                <a:solidFill>
                  <a:srgbClr val="F92672"/>
                </a:solidFill>
                <a:highlight>
                  <a:srgbClr val="1C1C1C"/>
                </a:highlight>
                <a:latin typeface="Courier New"/>
                <a:ea typeface="Courier New"/>
                <a:cs typeface="Courier New"/>
                <a:sym typeface="Courier New"/>
              </a:rPr>
              <a:t>.</a:t>
            </a:r>
            <a:r>
              <a:rPr b="1" lang="en" sz="2000">
                <a:solidFill>
                  <a:srgbClr val="B0EC38"/>
                </a:solidFill>
                <a:highlight>
                  <a:srgbClr val="1C1C1C"/>
                </a:highlight>
                <a:latin typeface="Courier New"/>
                <a:ea typeface="Courier New"/>
                <a:cs typeface="Courier New"/>
                <a:sym typeface="Courier New"/>
              </a:rPr>
              <a:t>add</a:t>
            </a:r>
            <a:r>
              <a:rPr b="1" lang="en" sz="2000">
                <a:solidFill>
                  <a:srgbClr val="CCCCCC"/>
                </a:solidFill>
                <a:highlight>
                  <a:srgbClr val="1C1C1C"/>
                </a:highlight>
                <a:latin typeface="Courier New"/>
                <a:ea typeface="Courier New"/>
                <a:cs typeface="Courier New"/>
                <a:sym typeface="Courier New"/>
              </a:rPr>
              <a:t>(className);</a:t>
            </a:r>
            <a:endParaRPr b="1" sz="2000">
              <a:solidFill>
                <a:srgbClr val="CCCCCC"/>
              </a:solidFill>
              <a:highlight>
                <a:srgbClr val="1C1C1C"/>
              </a:highlight>
              <a:latin typeface="Courier New"/>
              <a:ea typeface="Courier New"/>
              <a:cs typeface="Courier New"/>
              <a:sym typeface="Courier New"/>
            </a:endParaRPr>
          </a:p>
          <a:p>
            <a:pPr indent="-355600" lvl="1" marL="914400" rtl="0" algn="l">
              <a:spcBef>
                <a:spcPts val="0"/>
              </a:spcBef>
              <a:spcAft>
                <a:spcPts val="0"/>
              </a:spcAft>
              <a:buClr>
                <a:srgbClr val="CCCCCC"/>
              </a:buClr>
              <a:buSzPts val="2000"/>
              <a:buFont typeface="Courier New"/>
              <a:buChar char="○"/>
            </a:pPr>
            <a:r>
              <a:rPr lang="en" sz="2000">
                <a:solidFill>
                  <a:schemeClr val="dk1"/>
                </a:solidFill>
              </a:rPr>
              <a:t>Allows you to add a new class to the element’s list</a:t>
            </a:r>
            <a:endParaRPr sz="2000">
              <a:solidFill>
                <a:srgbClr val="CCCCCC"/>
              </a:solidFill>
              <a:highlight>
                <a:srgbClr val="1C1C1C"/>
              </a:highlight>
              <a:latin typeface="Courier New"/>
              <a:ea typeface="Courier New"/>
              <a:cs typeface="Courier New"/>
              <a:sym typeface="Courier New"/>
            </a:endParaRPr>
          </a:p>
          <a:p>
            <a:pPr indent="-355600" lvl="0" marL="457200" rtl="0" algn="l">
              <a:lnSpc>
                <a:spcPct val="135714"/>
              </a:lnSpc>
              <a:spcBef>
                <a:spcPts val="1000"/>
              </a:spcBef>
              <a:spcAft>
                <a:spcPts val="0"/>
              </a:spcAft>
              <a:buSzPts val="2000"/>
              <a:buFont typeface="Courier New"/>
              <a:buChar char="●"/>
            </a:pPr>
            <a:r>
              <a:rPr b="1" lang="en" sz="2000">
                <a:solidFill>
                  <a:srgbClr val="F92672"/>
                </a:solidFill>
                <a:highlight>
                  <a:srgbClr val="1C1C1C"/>
                </a:highlight>
                <a:latin typeface="Courier New"/>
                <a:ea typeface="Courier New"/>
                <a:cs typeface="Courier New"/>
                <a:sym typeface="Courier New"/>
              </a:rPr>
              <a:t>.</a:t>
            </a:r>
            <a:r>
              <a:rPr b="1" lang="en" sz="2000">
                <a:solidFill>
                  <a:srgbClr val="B0EC38"/>
                </a:solidFill>
                <a:highlight>
                  <a:srgbClr val="1C1C1C"/>
                </a:highlight>
                <a:latin typeface="Courier New"/>
                <a:ea typeface="Courier New"/>
                <a:cs typeface="Courier New"/>
                <a:sym typeface="Courier New"/>
              </a:rPr>
              <a:t>contains</a:t>
            </a:r>
            <a:r>
              <a:rPr b="1" lang="en" sz="2000">
                <a:solidFill>
                  <a:srgbClr val="CCCCCC"/>
                </a:solidFill>
                <a:highlight>
                  <a:srgbClr val="1C1C1C"/>
                </a:highlight>
                <a:latin typeface="Courier New"/>
                <a:ea typeface="Courier New"/>
                <a:cs typeface="Courier New"/>
                <a:sym typeface="Courier New"/>
              </a:rPr>
              <a:t>(className);</a:t>
            </a:r>
            <a:endParaRPr b="1" sz="2000">
              <a:solidFill>
                <a:srgbClr val="CCCCCC"/>
              </a:solidFill>
              <a:highlight>
                <a:srgbClr val="1C1C1C"/>
              </a:highlight>
              <a:latin typeface="Courier New"/>
              <a:ea typeface="Courier New"/>
              <a:cs typeface="Courier New"/>
              <a:sym typeface="Courier New"/>
            </a:endParaRPr>
          </a:p>
          <a:p>
            <a:pPr indent="-355600" lvl="1" marL="914400" rtl="0" algn="l">
              <a:spcBef>
                <a:spcPts val="0"/>
              </a:spcBef>
              <a:spcAft>
                <a:spcPts val="0"/>
              </a:spcAft>
              <a:buClr>
                <a:srgbClr val="CCCCCC"/>
              </a:buClr>
              <a:buSzPts val="2000"/>
              <a:buFont typeface="Courier New"/>
              <a:buChar char="○"/>
            </a:pPr>
            <a:r>
              <a:rPr lang="en" sz="2000">
                <a:solidFill>
                  <a:schemeClr val="dk1"/>
                </a:solidFill>
              </a:rPr>
              <a:t>Allows you to check to see if the element has a certain class</a:t>
            </a:r>
            <a:endParaRPr b="1" sz="2000">
              <a:solidFill>
                <a:srgbClr val="CCCCCC"/>
              </a:solidFill>
              <a:highlight>
                <a:srgbClr val="1C1C1C"/>
              </a:highlight>
              <a:latin typeface="Courier New"/>
              <a:ea typeface="Courier New"/>
              <a:cs typeface="Courier New"/>
              <a:sym typeface="Courier New"/>
            </a:endParaRPr>
          </a:p>
          <a:p>
            <a:pPr indent="-355600" lvl="0" marL="457200" rtl="0" algn="l">
              <a:lnSpc>
                <a:spcPct val="135714"/>
              </a:lnSpc>
              <a:spcBef>
                <a:spcPts val="1000"/>
              </a:spcBef>
              <a:spcAft>
                <a:spcPts val="0"/>
              </a:spcAft>
              <a:buSzPts val="2000"/>
              <a:buFont typeface="Courier New"/>
              <a:buChar char="●"/>
            </a:pPr>
            <a:r>
              <a:rPr b="1" lang="en" sz="2000">
                <a:solidFill>
                  <a:srgbClr val="F92672"/>
                </a:solidFill>
                <a:highlight>
                  <a:srgbClr val="1C1C1C"/>
                </a:highlight>
                <a:latin typeface="Courier New"/>
                <a:ea typeface="Courier New"/>
                <a:cs typeface="Courier New"/>
                <a:sym typeface="Courier New"/>
              </a:rPr>
              <a:t>.</a:t>
            </a:r>
            <a:r>
              <a:rPr b="1" lang="en" sz="2000">
                <a:solidFill>
                  <a:srgbClr val="B0EC38"/>
                </a:solidFill>
                <a:highlight>
                  <a:srgbClr val="1C1C1C"/>
                </a:highlight>
                <a:latin typeface="Courier New"/>
                <a:ea typeface="Courier New"/>
                <a:cs typeface="Courier New"/>
                <a:sym typeface="Courier New"/>
              </a:rPr>
              <a:t>remove</a:t>
            </a:r>
            <a:r>
              <a:rPr b="1" lang="en" sz="2000">
                <a:solidFill>
                  <a:srgbClr val="CCCCCC"/>
                </a:solidFill>
                <a:highlight>
                  <a:srgbClr val="1C1C1C"/>
                </a:highlight>
                <a:latin typeface="Courier New"/>
                <a:ea typeface="Courier New"/>
                <a:cs typeface="Courier New"/>
                <a:sym typeface="Courier New"/>
              </a:rPr>
              <a:t>(className);</a:t>
            </a:r>
            <a:endParaRPr b="1" sz="2000">
              <a:solidFill>
                <a:srgbClr val="CCCCCC"/>
              </a:solidFill>
              <a:highlight>
                <a:srgbClr val="1C1C1C"/>
              </a:highlight>
              <a:latin typeface="Courier New"/>
              <a:ea typeface="Courier New"/>
              <a:cs typeface="Courier New"/>
              <a:sym typeface="Courier New"/>
            </a:endParaRPr>
          </a:p>
          <a:p>
            <a:pPr indent="-355600" lvl="1" marL="914400" rtl="0" algn="l">
              <a:spcBef>
                <a:spcPts val="0"/>
              </a:spcBef>
              <a:spcAft>
                <a:spcPts val="0"/>
              </a:spcAft>
              <a:buClr>
                <a:srgbClr val="CCCCCC"/>
              </a:buClr>
              <a:buSzPts val="2000"/>
              <a:buFont typeface="Courier New"/>
              <a:buChar char="○"/>
            </a:pPr>
            <a:r>
              <a:rPr lang="en" sz="2000">
                <a:solidFill>
                  <a:schemeClr val="dk1"/>
                </a:solidFill>
              </a:rPr>
              <a:t>Removes a class from the list</a:t>
            </a:r>
            <a:endParaRPr b="1" sz="2000">
              <a:solidFill>
                <a:srgbClr val="CCCCCC"/>
              </a:solidFill>
              <a:highlight>
                <a:srgbClr val="1C1C1C"/>
              </a:highlight>
              <a:latin typeface="Courier New"/>
              <a:ea typeface="Courier New"/>
              <a:cs typeface="Courier New"/>
              <a:sym typeface="Courier New"/>
            </a:endParaRPr>
          </a:p>
          <a:p>
            <a:pPr indent="-355600" lvl="0" marL="457200" rtl="0" algn="l">
              <a:lnSpc>
                <a:spcPct val="135714"/>
              </a:lnSpc>
              <a:spcBef>
                <a:spcPts val="1000"/>
              </a:spcBef>
              <a:spcAft>
                <a:spcPts val="0"/>
              </a:spcAft>
              <a:buSzPts val="2000"/>
              <a:buFont typeface="Courier New"/>
              <a:buChar char="●"/>
            </a:pPr>
            <a:r>
              <a:rPr b="1" lang="en" sz="2000">
                <a:solidFill>
                  <a:srgbClr val="F92672"/>
                </a:solidFill>
                <a:highlight>
                  <a:srgbClr val="1C1C1C"/>
                </a:highlight>
                <a:latin typeface="Courier New"/>
                <a:ea typeface="Courier New"/>
                <a:cs typeface="Courier New"/>
                <a:sym typeface="Courier New"/>
              </a:rPr>
              <a:t>.</a:t>
            </a:r>
            <a:r>
              <a:rPr b="1" lang="en" sz="2000">
                <a:solidFill>
                  <a:srgbClr val="B0EC38"/>
                </a:solidFill>
                <a:highlight>
                  <a:srgbClr val="1C1C1C"/>
                </a:highlight>
                <a:latin typeface="Courier New"/>
                <a:ea typeface="Courier New"/>
                <a:cs typeface="Courier New"/>
                <a:sym typeface="Courier New"/>
              </a:rPr>
              <a:t>toggle</a:t>
            </a:r>
            <a:r>
              <a:rPr b="1" lang="en" sz="2000">
                <a:solidFill>
                  <a:srgbClr val="CCCCCC"/>
                </a:solidFill>
                <a:highlight>
                  <a:srgbClr val="1C1C1C"/>
                </a:highlight>
                <a:latin typeface="Courier New"/>
                <a:ea typeface="Courier New"/>
                <a:cs typeface="Courier New"/>
                <a:sym typeface="Courier New"/>
              </a:rPr>
              <a:t>(className);</a:t>
            </a:r>
            <a:endParaRPr b="1" sz="2000">
              <a:solidFill>
                <a:srgbClr val="CCCCCC"/>
              </a:solidFill>
              <a:highlight>
                <a:srgbClr val="1C1C1C"/>
              </a:highlight>
              <a:latin typeface="Courier New"/>
              <a:ea typeface="Courier New"/>
              <a:cs typeface="Courier New"/>
              <a:sym typeface="Courier New"/>
            </a:endParaRPr>
          </a:p>
          <a:p>
            <a:pPr indent="-355600" lvl="1" marL="914400" rtl="0" algn="l">
              <a:spcBef>
                <a:spcPts val="0"/>
              </a:spcBef>
              <a:spcAft>
                <a:spcPts val="1000"/>
              </a:spcAft>
              <a:buClr>
                <a:srgbClr val="CCCCCC"/>
              </a:buClr>
              <a:buSzPts val="2000"/>
              <a:buFont typeface="Courier New"/>
              <a:buChar char="○"/>
            </a:pPr>
            <a:r>
              <a:rPr lang="en" sz="2000">
                <a:solidFill>
                  <a:schemeClr val="dk1"/>
                </a:solidFill>
              </a:rPr>
              <a:t>Turns a class on/off without removing it</a:t>
            </a:r>
            <a:endParaRPr sz="2000">
              <a:solidFill>
                <a:srgbClr val="CCCCCC"/>
              </a:solidFill>
              <a:highlight>
                <a:srgbClr val="1C1C1C"/>
              </a:highlight>
              <a:latin typeface="Courier New"/>
              <a:ea typeface="Courier New"/>
              <a:cs typeface="Courier New"/>
              <a:sym typeface="Courier New"/>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7" name="Shape 1977"/>
        <p:cNvGrpSpPr/>
        <p:nvPr/>
      </p:nvGrpSpPr>
      <p:grpSpPr>
        <a:xfrm>
          <a:off x="0" y="0"/>
          <a:ext cx="0" cy="0"/>
          <a:chOff x="0" y="0"/>
          <a:chExt cx="0" cy="0"/>
        </a:xfrm>
      </p:grpSpPr>
      <p:sp>
        <p:nvSpPr>
          <p:cNvPr id="1978" name="Google Shape;1978;p149"/>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br>
              <a:rPr lang="en"/>
            </a:br>
            <a:r>
              <a:rPr lang="en"/>
              <a:t>We are going to do this one together </a:t>
            </a:r>
            <a:endParaRPr/>
          </a:p>
          <a:p>
            <a:pPr indent="0" lvl="0" marL="0" rtl="0" algn="l">
              <a:spcBef>
                <a:spcPts val="1000"/>
              </a:spcBef>
              <a:spcAft>
                <a:spcPts val="1000"/>
              </a:spcAft>
              <a:buNone/>
            </a:pPr>
            <a:r>
              <a:rPr lang="en"/>
              <a:t>Code along time!</a:t>
            </a:r>
            <a:endParaRPr/>
          </a:p>
        </p:txBody>
      </p:sp>
      <p:sp>
        <p:nvSpPr>
          <p:cNvPr id="1979" name="Google Shape;1979;p149"/>
          <p:cNvSpPr txBox="1"/>
          <p:nvPr>
            <p:ph type="title"/>
          </p:nvPr>
        </p:nvSpPr>
        <p:spPr>
          <a:xfrm>
            <a:off x="594225" y="3556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 Master Mind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3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Many Forms of “If”</a:t>
            </a:r>
            <a:endParaRPr/>
          </a:p>
          <a:p>
            <a:pPr indent="0" lvl="0" marL="0" rtl="0" algn="l">
              <a:spcBef>
                <a:spcPts val="0"/>
              </a:spcBef>
              <a:spcAft>
                <a:spcPts val="0"/>
              </a:spcAft>
              <a:buNone/>
            </a:pPr>
            <a:r>
              <a:t/>
            </a:r>
            <a:endParaRPr/>
          </a:p>
        </p:txBody>
      </p:sp>
      <p:sp>
        <p:nvSpPr>
          <p:cNvPr id="1247" name="Google Shape;1247;p34"/>
          <p:cNvSpPr txBox="1"/>
          <p:nvPr>
            <p:ph idx="1" type="body"/>
          </p:nvPr>
        </p:nvSpPr>
        <p:spPr>
          <a:xfrm>
            <a:off x="832650" y="1820125"/>
            <a:ext cx="7222800" cy="3478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If you want to execute 1 thing you can write it in a single line. </a:t>
            </a:r>
            <a:endParaRPr/>
          </a:p>
        </p:txBody>
      </p:sp>
      <p:pic>
        <p:nvPicPr>
          <p:cNvPr id="1248" name="Google Shape;1248;p34"/>
          <p:cNvPicPr preferRelativeResize="0"/>
          <p:nvPr/>
        </p:nvPicPr>
        <p:blipFill>
          <a:blip r:embed="rId3">
            <a:alphaModFix/>
          </a:blip>
          <a:stretch>
            <a:fillRect/>
          </a:stretch>
        </p:blipFill>
        <p:spPr>
          <a:xfrm>
            <a:off x="977100" y="3088350"/>
            <a:ext cx="7334250" cy="514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35"/>
          <p:cNvSpPr txBox="1"/>
          <p:nvPr>
            <p:ph type="ctrTitle"/>
          </p:nvPr>
        </p:nvSpPr>
        <p:spPr>
          <a:xfrm flipH="1">
            <a:off x="390439" y="341950"/>
            <a:ext cx="7479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Many Forms of “If”</a:t>
            </a:r>
            <a:endParaRPr/>
          </a:p>
        </p:txBody>
      </p:sp>
      <p:sp>
        <p:nvSpPr>
          <p:cNvPr id="1254" name="Google Shape;1254;p35"/>
          <p:cNvSpPr txBox="1"/>
          <p:nvPr>
            <p:ph idx="1" type="body"/>
          </p:nvPr>
        </p:nvSpPr>
        <p:spPr>
          <a:xfrm>
            <a:off x="365400" y="978175"/>
            <a:ext cx="8413200" cy="392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“if” statement will always try to do a boolean </a:t>
            </a:r>
            <a:r>
              <a:rPr lang="en"/>
              <a:t>conversion before checking. </a:t>
            </a:r>
            <a:endParaRPr/>
          </a:p>
          <a:p>
            <a:pPr indent="-381000" lvl="0" marL="457200" rtl="0" algn="l">
              <a:spcBef>
                <a:spcPts val="1000"/>
              </a:spcBef>
              <a:spcAft>
                <a:spcPts val="0"/>
              </a:spcAft>
              <a:buSzPts val="2400"/>
              <a:buChar char="●"/>
            </a:pPr>
            <a:r>
              <a:rPr lang="en"/>
              <a:t>For example: a string is always true unless it’s empty. This is called being “</a:t>
            </a:r>
            <a:r>
              <a:rPr lang="en">
                <a:solidFill>
                  <a:schemeClr val="accent5"/>
                </a:solidFill>
              </a:rPr>
              <a:t>falsy</a:t>
            </a:r>
            <a:r>
              <a:rPr lang="en"/>
              <a:t>”. </a:t>
            </a:r>
            <a:endParaRPr/>
          </a:p>
          <a:p>
            <a:pPr indent="-381000" lvl="0" marL="457200" rtl="0" algn="l">
              <a:spcBef>
                <a:spcPts val="1000"/>
              </a:spcBef>
              <a:spcAft>
                <a:spcPts val="0"/>
              </a:spcAft>
              <a:buSzPts val="2400"/>
              <a:buChar char="●"/>
            </a:pPr>
            <a:r>
              <a:rPr lang="en"/>
              <a:t>Other examples include:</a:t>
            </a:r>
            <a:endParaRPr/>
          </a:p>
          <a:p>
            <a:pPr indent="-361950" lvl="1" marL="914400" rtl="0" algn="l">
              <a:spcBef>
                <a:spcPts val="0"/>
              </a:spcBef>
              <a:spcAft>
                <a:spcPts val="0"/>
              </a:spcAft>
              <a:buSzPts val="2100"/>
              <a:buChar char="○"/>
            </a:pPr>
            <a:r>
              <a:rPr lang="en" sz="2100"/>
              <a:t>“”</a:t>
            </a:r>
            <a:endParaRPr sz="2100"/>
          </a:p>
          <a:p>
            <a:pPr indent="-361950" lvl="1" marL="914400" rtl="0" algn="l">
              <a:spcBef>
                <a:spcPts val="0"/>
              </a:spcBef>
              <a:spcAft>
                <a:spcPts val="0"/>
              </a:spcAft>
              <a:buSzPts val="2100"/>
              <a:buChar char="○"/>
            </a:pPr>
            <a:r>
              <a:rPr lang="en" sz="2100"/>
              <a:t>Undefined</a:t>
            </a:r>
            <a:endParaRPr sz="2100"/>
          </a:p>
          <a:p>
            <a:pPr indent="-361950" lvl="1" marL="914400" rtl="0" algn="l">
              <a:spcBef>
                <a:spcPts val="0"/>
              </a:spcBef>
              <a:spcAft>
                <a:spcPts val="0"/>
              </a:spcAft>
              <a:buSzPts val="2100"/>
              <a:buChar char="○"/>
            </a:pPr>
            <a:r>
              <a:rPr lang="en" sz="2100"/>
              <a:t>NaN</a:t>
            </a:r>
            <a:endParaRPr sz="2100"/>
          </a:p>
          <a:p>
            <a:pPr indent="-361950" lvl="1" marL="914400" rtl="0" algn="l">
              <a:spcBef>
                <a:spcPts val="0"/>
              </a:spcBef>
              <a:spcAft>
                <a:spcPts val="0"/>
              </a:spcAft>
              <a:buSzPts val="2100"/>
              <a:buChar char="○"/>
            </a:pPr>
            <a:r>
              <a:rPr lang="en" sz="2100"/>
              <a:t>Null</a:t>
            </a:r>
            <a:endParaRPr sz="2100"/>
          </a:p>
          <a:p>
            <a:pPr indent="-361950" lvl="1" marL="914400" rtl="0" algn="l">
              <a:spcBef>
                <a:spcPts val="0"/>
              </a:spcBef>
              <a:spcAft>
                <a:spcPts val="0"/>
              </a:spcAft>
              <a:buSzPts val="2100"/>
              <a:buChar char="○"/>
            </a:pPr>
            <a:r>
              <a:rPr lang="en" sz="2100"/>
              <a:t>0</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36"/>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Many Forms of “If”</a:t>
            </a:r>
            <a:endParaRPr/>
          </a:p>
        </p:txBody>
      </p:sp>
      <p:sp>
        <p:nvSpPr>
          <p:cNvPr id="1260" name="Google Shape;1260;p36"/>
          <p:cNvSpPr txBox="1"/>
          <p:nvPr>
            <p:ph idx="1" type="body"/>
          </p:nvPr>
        </p:nvSpPr>
        <p:spPr>
          <a:xfrm>
            <a:off x="741650" y="1153675"/>
            <a:ext cx="6839700" cy="379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You can also place a value into the conditional rather than a comparison and it will still work if the Boolean conversion  outputs a true.</a:t>
            </a:r>
            <a:endParaRPr/>
          </a:p>
        </p:txBody>
      </p:sp>
      <p:pic>
        <p:nvPicPr>
          <p:cNvPr id="1261" name="Google Shape;1261;p36"/>
          <p:cNvPicPr preferRelativeResize="0"/>
          <p:nvPr/>
        </p:nvPicPr>
        <p:blipFill>
          <a:blip r:embed="rId3">
            <a:alphaModFix/>
          </a:blip>
          <a:stretch>
            <a:fillRect/>
          </a:stretch>
        </p:blipFill>
        <p:spPr>
          <a:xfrm>
            <a:off x="1011363" y="2659875"/>
            <a:ext cx="7121275" cy="2197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37"/>
          <p:cNvSpPr txBox="1"/>
          <p:nvPr>
            <p:ph idx="1" type="body"/>
          </p:nvPr>
        </p:nvSpPr>
        <p:spPr>
          <a:xfrm>
            <a:off x="594225" y="1459000"/>
            <a:ext cx="8175000" cy="3416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You can define something “else” to happen in case the value is false </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This will happen no matter what if the condition is false so it doesn’t require a condition. It shares the other half of the if conditional </a:t>
            </a:r>
            <a:endParaRPr/>
          </a:p>
        </p:txBody>
      </p:sp>
      <p:sp>
        <p:nvSpPr>
          <p:cNvPr id="1267" name="Google Shape;1267;p37"/>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“else” condition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38"/>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“else” condition </a:t>
            </a:r>
            <a:endParaRPr/>
          </a:p>
        </p:txBody>
      </p:sp>
      <p:pic>
        <p:nvPicPr>
          <p:cNvPr id="1273" name="Google Shape;1273;p38"/>
          <p:cNvPicPr preferRelativeResize="0"/>
          <p:nvPr/>
        </p:nvPicPr>
        <p:blipFill>
          <a:blip r:embed="rId3">
            <a:alphaModFix/>
          </a:blip>
          <a:stretch>
            <a:fillRect/>
          </a:stretch>
        </p:blipFill>
        <p:spPr>
          <a:xfrm>
            <a:off x="1414463" y="1853150"/>
            <a:ext cx="6315075" cy="2390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39"/>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e</a:t>
            </a:r>
            <a:r>
              <a:rPr lang="en"/>
              <a:t>lse if”</a:t>
            </a:r>
            <a:endParaRPr/>
          </a:p>
        </p:txBody>
      </p:sp>
      <p:sp>
        <p:nvSpPr>
          <p:cNvPr id="1279" name="Google Shape;1279;p39"/>
          <p:cNvSpPr txBox="1"/>
          <p:nvPr>
            <p:ph idx="1" type="body"/>
          </p:nvPr>
        </p:nvSpPr>
        <p:spPr>
          <a:xfrm>
            <a:off x="553050" y="100347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If you want to have several cascading checks through if statements you can use “else if” and create a second condition to check before failing </a:t>
            </a:r>
            <a:endParaRPr/>
          </a:p>
        </p:txBody>
      </p:sp>
      <p:pic>
        <p:nvPicPr>
          <p:cNvPr id="1280" name="Google Shape;1280;p39"/>
          <p:cNvPicPr preferRelativeResize="0"/>
          <p:nvPr/>
        </p:nvPicPr>
        <p:blipFill>
          <a:blip r:embed="rId3">
            <a:alphaModFix/>
          </a:blip>
          <a:stretch>
            <a:fillRect/>
          </a:stretch>
        </p:blipFill>
        <p:spPr>
          <a:xfrm>
            <a:off x="1860555" y="2398400"/>
            <a:ext cx="5422883" cy="2471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40"/>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Practice</a:t>
            </a:r>
            <a:endParaRPr/>
          </a:p>
        </p:txBody>
      </p:sp>
      <p:sp>
        <p:nvSpPr>
          <p:cNvPr id="1286" name="Google Shape;1286;p40"/>
          <p:cNvSpPr txBox="1"/>
          <p:nvPr>
            <p:ph idx="1" type="body"/>
          </p:nvPr>
        </p:nvSpPr>
        <p:spPr>
          <a:xfrm>
            <a:off x="594225" y="1071275"/>
            <a:ext cx="72276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Create a short quiz that uses prompts to ask questions. </a:t>
            </a:r>
            <a:endParaRPr/>
          </a:p>
          <a:p>
            <a:pPr indent="-381000" lvl="0" marL="457200" rtl="0" algn="l">
              <a:spcBef>
                <a:spcPts val="1000"/>
              </a:spcBef>
              <a:spcAft>
                <a:spcPts val="0"/>
              </a:spcAft>
              <a:buSzPts val="2400"/>
              <a:buChar char="●"/>
            </a:pPr>
            <a:r>
              <a:rPr lang="en"/>
              <a:t>Create a 5 question quiz with answers and then a graded section at the end. </a:t>
            </a:r>
            <a:endParaRPr/>
          </a:p>
          <a:p>
            <a:pPr indent="-381000" lvl="0" marL="457200" rtl="0" algn="l">
              <a:spcBef>
                <a:spcPts val="1000"/>
              </a:spcBef>
              <a:spcAft>
                <a:spcPts val="1000"/>
              </a:spcAft>
              <a:buSzPts val="2400"/>
              <a:buChar char="●"/>
            </a:pPr>
            <a:r>
              <a:rPr lang="en"/>
              <a:t>The user will enter the answers in a prompt, you will use if statements to check, if they are right add it up, give them a grade at the end using alert.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23"/>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Comparers</a:t>
            </a:r>
            <a:endParaRPr/>
          </a:p>
        </p:txBody>
      </p:sp>
      <p:sp>
        <p:nvSpPr>
          <p:cNvPr id="1178" name="Google Shape;1178;p23"/>
          <p:cNvSpPr txBox="1"/>
          <p:nvPr>
            <p:ph idx="1" type="body"/>
          </p:nvPr>
        </p:nvSpPr>
        <p:spPr>
          <a:xfrm>
            <a:off x="443675" y="897025"/>
            <a:ext cx="7970400" cy="40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already went over these but the 3 ways to compare things are:</a:t>
            </a:r>
            <a:endParaRPr/>
          </a:p>
          <a:p>
            <a:pPr indent="-381000" lvl="0" marL="457200" rtl="0" algn="l">
              <a:spcBef>
                <a:spcPts val="1000"/>
              </a:spcBef>
              <a:spcAft>
                <a:spcPts val="0"/>
              </a:spcAft>
              <a:buSzPts val="2400"/>
              <a:buChar char="●"/>
            </a:pPr>
            <a:r>
              <a:rPr lang="en"/>
              <a:t>==</a:t>
            </a:r>
            <a:endParaRPr/>
          </a:p>
          <a:p>
            <a:pPr indent="-368300" lvl="1" marL="914400" rtl="0" algn="l">
              <a:spcBef>
                <a:spcPts val="1000"/>
              </a:spcBef>
              <a:spcAft>
                <a:spcPts val="0"/>
              </a:spcAft>
              <a:buSzPts val="2200"/>
              <a:buChar char="○"/>
            </a:pPr>
            <a:r>
              <a:rPr lang="en"/>
              <a:t>Checks the 2 values after converting everything to strings </a:t>
            </a:r>
            <a:endParaRPr/>
          </a:p>
          <a:p>
            <a:pPr indent="-381000" lvl="0" marL="457200" rtl="0" algn="l">
              <a:spcBef>
                <a:spcPts val="1000"/>
              </a:spcBef>
              <a:spcAft>
                <a:spcPts val="0"/>
              </a:spcAft>
              <a:buSzPts val="2400"/>
              <a:buChar char="●"/>
            </a:pPr>
            <a:r>
              <a:rPr lang="en"/>
              <a:t>===</a:t>
            </a:r>
            <a:endParaRPr/>
          </a:p>
          <a:p>
            <a:pPr indent="-368300" lvl="1" marL="914400" rtl="0" algn="l">
              <a:spcBef>
                <a:spcPts val="1000"/>
              </a:spcBef>
              <a:spcAft>
                <a:spcPts val="0"/>
              </a:spcAft>
              <a:buSzPts val="2200"/>
              <a:buChar char="○"/>
            </a:pPr>
            <a:r>
              <a:rPr lang="en"/>
              <a:t>Checks the 2 values without converting</a:t>
            </a:r>
            <a:endParaRPr/>
          </a:p>
          <a:p>
            <a:pPr indent="-381000" lvl="0" marL="457200" rtl="0" algn="l">
              <a:spcBef>
                <a:spcPts val="1000"/>
              </a:spcBef>
              <a:spcAft>
                <a:spcPts val="0"/>
              </a:spcAft>
              <a:buSzPts val="2400"/>
              <a:buChar char="●"/>
            </a:pPr>
            <a:r>
              <a:rPr lang="en"/>
              <a:t>object.is()</a:t>
            </a:r>
            <a:r>
              <a:rPr lang="en"/>
              <a:t> </a:t>
            </a:r>
            <a:endParaRPr/>
          </a:p>
          <a:p>
            <a:pPr indent="-368300" lvl="1" marL="914400" rtl="0" algn="l">
              <a:spcBef>
                <a:spcPts val="1000"/>
              </a:spcBef>
              <a:spcAft>
                <a:spcPts val="1000"/>
              </a:spcAft>
              <a:buSzPts val="2200"/>
              <a:buChar char="○"/>
            </a:pPr>
            <a:r>
              <a:rPr lang="en"/>
              <a:t>Checks the 2 values without handling + or - or NaN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41"/>
          <p:cNvSpPr txBox="1"/>
          <p:nvPr>
            <p:ph type="title"/>
          </p:nvPr>
        </p:nvSpPr>
        <p:spPr>
          <a:xfrm>
            <a:off x="337850" y="243450"/>
            <a:ext cx="8048700" cy="5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Many Forms of “If” - Ternary Operator</a:t>
            </a:r>
            <a:endParaRPr/>
          </a:p>
        </p:txBody>
      </p:sp>
      <p:sp>
        <p:nvSpPr>
          <p:cNvPr id="1292" name="Google Shape;1292;p41"/>
          <p:cNvSpPr txBox="1"/>
          <p:nvPr>
            <p:ph idx="1" type="body"/>
          </p:nvPr>
        </p:nvSpPr>
        <p:spPr>
          <a:xfrm>
            <a:off x="337850" y="837750"/>
            <a:ext cx="7227600" cy="41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81000" lvl="0" marL="457200" rtl="0" algn="l">
              <a:spcBef>
                <a:spcPts val="1000"/>
              </a:spcBef>
              <a:spcAft>
                <a:spcPts val="0"/>
              </a:spcAft>
              <a:buSzPts val="2400"/>
              <a:buChar char="●"/>
            </a:pPr>
            <a:r>
              <a:rPr lang="en"/>
              <a:t>If you want to create a small “if else” </a:t>
            </a:r>
            <a:r>
              <a:rPr lang="en"/>
              <a:t>conditional</a:t>
            </a:r>
            <a:r>
              <a:rPr lang="en"/>
              <a:t> then you can use the </a:t>
            </a:r>
            <a:r>
              <a:rPr lang="en"/>
              <a:t>conditional</a:t>
            </a:r>
            <a:r>
              <a:rPr lang="en"/>
              <a:t> operator “?”</a:t>
            </a:r>
            <a:endParaRPr/>
          </a:p>
          <a:p>
            <a:pPr indent="-381000" lvl="0" marL="457200" rtl="0" algn="l">
              <a:spcBef>
                <a:spcPts val="1000"/>
              </a:spcBef>
              <a:spcAft>
                <a:spcPts val="1000"/>
              </a:spcAft>
              <a:buSzPts val="2400"/>
              <a:buChar char="●"/>
            </a:pPr>
            <a:r>
              <a:rPr lang="en"/>
              <a:t>This is it for real this time. </a:t>
            </a:r>
            <a:endParaRPr/>
          </a:p>
        </p:txBody>
      </p:sp>
      <p:pic>
        <p:nvPicPr>
          <p:cNvPr id="1293" name="Google Shape;1293;p41"/>
          <p:cNvPicPr preferRelativeResize="0"/>
          <p:nvPr/>
        </p:nvPicPr>
        <p:blipFill>
          <a:blip r:embed="rId3">
            <a:alphaModFix/>
          </a:blip>
          <a:stretch>
            <a:fillRect/>
          </a:stretch>
        </p:blipFill>
        <p:spPr>
          <a:xfrm>
            <a:off x="376225" y="3428688"/>
            <a:ext cx="8391525" cy="1419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42"/>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Practice</a:t>
            </a:r>
            <a:endParaRPr/>
          </a:p>
        </p:txBody>
      </p:sp>
      <p:sp>
        <p:nvSpPr>
          <p:cNvPr id="1299" name="Google Shape;1299;p42"/>
          <p:cNvSpPr txBox="1"/>
          <p:nvPr>
            <p:ph idx="1" type="body"/>
          </p:nvPr>
        </p:nvSpPr>
        <p:spPr>
          <a:xfrm>
            <a:off x="623750" y="1600500"/>
            <a:ext cx="7809000" cy="3337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Rewrite this if statement using a </a:t>
            </a:r>
            <a:r>
              <a:rPr lang="en"/>
              <a:t>ternary</a:t>
            </a:r>
            <a:r>
              <a:rPr lang="en"/>
              <a:t> operator</a:t>
            </a:r>
            <a:endParaRPr/>
          </a:p>
        </p:txBody>
      </p:sp>
      <p:pic>
        <p:nvPicPr>
          <p:cNvPr id="1300" name="Google Shape;1300;p42"/>
          <p:cNvPicPr preferRelativeResize="0"/>
          <p:nvPr/>
        </p:nvPicPr>
        <p:blipFill>
          <a:blip r:embed="rId3">
            <a:alphaModFix/>
          </a:blip>
          <a:stretch>
            <a:fillRect/>
          </a:stretch>
        </p:blipFill>
        <p:spPr>
          <a:xfrm>
            <a:off x="2760150" y="2571757"/>
            <a:ext cx="3536200" cy="2264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43"/>
          <p:cNvSpPr txBox="1"/>
          <p:nvPr>
            <p:ph type="title"/>
          </p:nvPr>
        </p:nvSpPr>
        <p:spPr>
          <a:xfrm>
            <a:off x="546150" y="253275"/>
            <a:ext cx="660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“?”s - DON’T DO THIS</a:t>
            </a:r>
            <a:endParaRPr/>
          </a:p>
        </p:txBody>
      </p:sp>
      <p:sp>
        <p:nvSpPr>
          <p:cNvPr id="1306" name="Google Shape;1306;p43"/>
          <p:cNvSpPr txBox="1"/>
          <p:nvPr>
            <p:ph idx="1" type="body"/>
          </p:nvPr>
        </p:nvSpPr>
        <p:spPr>
          <a:xfrm>
            <a:off x="553050" y="960150"/>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If you want to use the conditional operator as an else if then you can use multiple “?”s </a:t>
            </a:r>
            <a:endParaRPr/>
          </a:p>
          <a:p>
            <a:pPr indent="0" lvl="0" marL="457200" rtl="0" algn="l">
              <a:spcBef>
                <a:spcPts val="1000"/>
              </a:spcBef>
              <a:spcAft>
                <a:spcPts val="1000"/>
              </a:spcAft>
              <a:buNone/>
            </a:pPr>
            <a:r>
              <a:t/>
            </a:r>
            <a:endParaRPr/>
          </a:p>
        </p:txBody>
      </p:sp>
      <p:pic>
        <p:nvPicPr>
          <p:cNvPr id="1307" name="Google Shape;1307;p43"/>
          <p:cNvPicPr preferRelativeResize="0"/>
          <p:nvPr/>
        </p:nvPicPr>
        <p:blipFill>
          <a:blip r:embed="rId3">
            <a:alphaModFix/>
          </a:blip>
          <a:stretch>
            <a:fillRect/>
          </a:stretch>
        </p:blipFill>
        <p:spPr>
          <a:xfrm>
            <a:off x="1667575" y="2120600"/>
            <a:ext cx="5808875" cy="2600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4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Conditions</a:t>
            </a:r>
            <a:endParaRPr/>
          </a:p>
        </p:txBody>
      </p:sp>
      <p:sp>
        <p:nvSpPr>
          <p:cNvPr id="1313" name="Google Shape;1313;p44"/>
          <p:cNvSpPr txBox="1"/>
          <p:nvPr>
            <p:ph idx="1" type="body"/>
          </p:nvPr>
        </p:nvSpPr>
        <p:spPr>
          <a:xfrm>
            <a:off x="623750" y="1162125"/>
            <a:ext cx="7938300" cy="377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If you are creating something like on the last slide with tons of checks then there is a better way of checking called a switch case</a:t>
            </a:r>
            <a:endParaRPr/>
          </a:p>
          <a:p>
            <a:pPr indent="-381000" lvl="0" marL="457200" rtl="0" algn="l">
              <a:spcBef>
                <a:spcPts val="1000"/>
              </a:spcBef>
              <a:spcAft>
                <a:spcPts val="0"/>
              </a:spcAft>
              <a:buSzPts val="2400"/>
              <a:buChar char="●"/>
            </a:pPr>
            <a:r>
              <a:rPr lang="en"/>
              <a:t>Here you enter a parameter and then list cases for what to expect. </a:t>
            </a:r>
            <a:endParaRPr/>
          </a:p>
          <a:p>
            <a:pPr indent="-381000" lvl="0" marL="457200" rtl="0" algn="l">
              <a:spcBef>
                <a:spcPts val="1000"/>
              </a:spcBef>
              <a:spcAft>
                <a:spcPts val="0"/>
              </a:spcAft>
              <a:buSzPts val="2400"/>
              <a:buChar char="●"/>
            </a:pPr>
            <a:r>
              <a:rPr lang="en"/>
              <a:t>The last one should be “default” as a catch all in case none of the cases are met</a:t>
            </a:r>
            <a:endParaRPr/>
          </a:p>
          <a:p>
            <a:pPr indent="-381000" lvl="0" marL="457200" rtl="0" algn="l">
              <a:spcBef>
                <a:spcPts val="1000"/>
              </a:spcBef>
              <a:spcAft>
                <a:spcPts val="1000"/>
              </a:spcAft>
              <a:buSzPts val="2400"/>
              <a:buChar char="●"/>
            </a:pPr>
            <a:r>
              <a:rPr lang="en"/>
              <a:t>Last, it will run through all values unless you use “break”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45"/>
          <p:cNvSpPr txBox="1"/>
          <p:nvPr>
            <p:ph type="ctrTitle"/>
          </p:nvPr>
        </p:nvSpPr>
        <p:spPr>
          <a:xfrm flipH="1">
            <a:off x="390439" y="341950"/>
            <a:ext cx="7479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Switch Conditions</a:t>
            </a:r>
            <a:endParaRPr/>
          </a:p>
        </p:txBody>
      </p:sp>
      <p:pic>
        <p:nvPicPr>
          <p:cNvPr id="1319" name="Google Shape;1319;p45"/>
          <p:cNvPicPr preferRelativeResize="0"/>
          <p:nvPr/>
        </p:nvPicPr>
        <p:blipFill>
          <a:blip r:embed="rId3">
            <a:alphaModFix/>
          </a:blip>
          <a:stretch>
            <a:fillRect/>
          </a:stretch>
        </p:blipFill>
        <p:spPr>
          <a:xfrm>
            <a:off x="4572012" y="1410913"/>
            <a:ext cx="4065225" cy="3002700"/>
          </a:xfrm>
          <a:prstGeom prst="rect">
            <a:avLst/>
          </a:prstGeom>
          <a:noFill/>
          <a:ln>
            <a:noFill/>
          </a:ln>
        </p:spPr>
      </p:pic>
      <p:pic>
        <p:nvPicPr>
          <p:cNvPr id="1320" name="Google Shape;1320;p45"/>
          <p:cNvPicPr preferRelativeResize="0"/>
          <p:nvPr/>
        </p:nvPicPr>
        <p:blipFill rotWithShape="1">
          <a:blip r:embed="rId4">
            <a:alphaModFix/>
          </a:blip>
          <a:srcRect b="0" l="0" r="0" t="0"/>
          <a:stretch/>
        </p:blipFill>
        <p:spPr>
          <a:xfrm>
            <a:off x="711725" y="1110025"/>
            <a:ext cx="3134375" cy="3604500"/>
          </a:xfrm>
          <a:prstGeom prst="rect">
            <a:avLst/>
          </a:prstGeom>
          <a:noFill/>
          <a:ln>
            <a:noFill/>
          </a:ln>
        </p:spPr>
      </p:pic>
      <p:cxnSp>
        <p:nvCxnSpPr>
          <p:cNvPr id="1321" name="Google Shape;1321;p45"/>
          <p:cNvCxnSpPr>
            <a:stCxn id="1318" idx="2"/>
          </p:cNvCxnSpPr>
          <p:nvPr/>
        </p:nvCxnSpPr>
        <p:spPr>
          <a:xfrm>
            <a:off x="4130089" y="919750"/>
            <a:ext cx="0" cy="3942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46"/>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Practice</a:t>
            </a:r>
            <a:endParaRPr/>
          </a:p>
        </p:txBody>
      </p:sp>
      <p:sp>
        <p:nvSpPr>
          <p:cNvPr id="1327" name="Google Shape;1327;p46"/>
          <p:cNvSpPr txBox="1"/>
          <p:nvPr>
            <p:ph idx="1" type="body"/>
          </p:nvPr>
        </p:nvSpPr>
        <p:spPr>
          <a:xfrm>
            <a:off x="470650" y="1698213"/>
            <a:ext cx="2815200" cy="2580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Please rewrite this if statement as a switch statement</a:t>
            </a:r>
            <a:endParaRPr/>
          </a:p>
        </p:txBody>
      </p:sp>
      <p:pic>
        <p:nvPicPr>
          <p:cNvPr id="1328" name="Google Shape;1328;p46"/>
          <p:cNvPicPr preferRelativeResize="0"/>
          <p:nvPr/>
        </p:nvPicPr>
        <p:blipFill>
          <a:blip r:embed="rId3">
            <a:alphaModFix/>
          </a:blip>
          <a:stretch>
            <a:fillRect/>
          </a:stretch>
        </p:blipFill>
        <p:spPr>
          <a:xfrm>
            <a:off x="3369725" y="1101975"/>
            <a:ext cx="4573800" cy="3773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47"/>
          <p:cNvSpPr txBox="1"/>
          <p:nvPr>
            <p:ph type="title"/>
          </p:nvPr>
        </p:nvSpPr>
        <p:spPr>
          <a:xfrm>
            <a:off x="1852350" y="1839025"/>
            <a:ext cx="5439300" cy="98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Logical Operators</a:t>
            </a:r>
            <a:endParaRPr/>
          </a:p>
        </p:txBody>
      </p:sp>
      <p:sp>
        <p:nvSpPr>
          <p:cNvPr id="1334" name="Google Shape;1334;p47"/>
          <p:cNvSpPr txBox="1"/>
          <p:nvPr>
            <p:ph idx="1" type="subTitle"/>
          </p:nvPr>
        </p:nvSpPr>
        <p:spPr>
          <a:xfrm>
            <a:off x="2897325" y="2922363"/>
            <a:ext cx="33495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Checking more than 1 thing at a time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48"/>
          <p:cNvSpPr txBox="1"/>
          <p:nvPr>
            <p:ph idx="1" type="body"/>
          </p:nvPr>
        </p:nvSpPr>
        <p:spPr>
          <a:xfrm>
            <a:off x="594225" y="1489300"/>
            <a:ext cx="8175000" cy="3386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These are used to check multiple </a:t>
            </a:r>
            <a:r>
              <a:rPr i="1" lang="en">
                <a:solidFill>
                  <a:schemeClr val="dk2"/>
                </a:solidFill>
              </a:rPr>
              <a:t>operands </a:t>
            </a:r>
            <a:r>
              <a:rPr lang="en"/>
              <a:t>at once. </a:t>
            </a:r>
            <a:endParaRPr/>
          </a:p>
          <a:p>
            <a:pPr indent="-381000" lvl="0" marL="457200" rtl="0" algn="l">
              <a:spcBef>
                <a:spcPts val="1000"/>
              </a:spcBef>
              <a:spcAft>
                <a:spcPts val="0"/>
              </a:spcAft>
              <a:buSzPts val="2400"/>
              <a:buChar char="●"/>
            </a:pPr>
            <a:r>
              <a:rPr lang="en"/>
              <a:t>If you didn’t use these you would have to create an if statement inside of an if statement to check that both are true before you output</a:t>
            </a:r>
            <a:endParaRPr/>
          </a:p>
          <a:p>
            <a:pPr indent="-381000" lvl="0" marL="457200" rtl="0" algn="l">
              <a:spcBef>
                <a:spcPts val="1000"/>
              </a:spcBef>
              <a:spcAft>
                <a:spcPts val="1000"/>
              </a:spcAft>
              <a:buSzPts val="2400"/>
              <a:buChar char="●"/>
            </a:pPr>
            <a:r>
              <a:rPr lang="en"/>
              <a:t>Now you can check 2 or more conditions in the same parameter</a:t>
            </a:r>
            <a:endParaRPr/>
          </a:p>
        </p:txBody>
      </p:sp>
      <p:sp>
        <p:nvSpPr>
          <p:cNvPr id="1340" name="Google Shape;1340;p48"/>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 Operators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49"/>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operator - || </a:t>
            </a:r>
            <a:endParaRPr/>
          </a:p>
        </p:txBody>
      </p:sp>
      <p:sp>
        <p:nvSpPr>
          <p:cNvPr id="1346" name="Google Shape;1346;p49"/>
          <p:cNvSpPr txBox="1"/>
          <p:nvPr>
            <p:ph idx="1" type="body"/>
          </p:nvPr>
        </p:nvSpPr>
        <p:spPr>
          <a:xfrm>
            <a:off x="668075" y="1060025"/>
            <a:ext cx="8234400" cy="2345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That is the vertical line above the enter key</a:t>
            </a:r>
            <a:endParaRPr/>
          </a:p>
          <a:p>
            <a:pPr indent="-381000" lvl="0" marL="457200" rtl="0" algn="l">
              <a:spcBef>
                <a:spcPts val="1000"/>
              </a:spcBef>
              <a:spcAft>
                <a:spcPts val="0"/>
              </a:spcAft>
              <a:buSzPts val="2400"/>
              <a:buChar char="●"/>
            </a:pPr>
            <a:r>
              <a:rPr lang="en"/>
              <a:t>Or is the logical operator that will return true if 1 or more of the values are true. </a:t>
            </a:r>
            <a:endParaRPr/>
          </a:p>
          <a:p>
            <a:pPr indent="-381000" lvl="0" marL="457200" rtl="0" algn="l">
              <a:spcBef>
                <a:spcPts val="1000"/>
              </a:spcBef>
              <a:spcAft>
                <a:spcPts val="0"/>
              </a:spcAft>
              <a:buSzPts val="2400"/>
              <a:buFont typeface="Overpass"/>
              <a:buChar char="●"/>
            </a:pPr>
            <a:r>
              <a:rPr lang="en">
                <a:solidFill>
                  <a:schemeClr val="dk1"/>
                </a:solidFill>
              </a:rPr>
              <a:t>ORs will go through every condition in the parameters and stop as soon as they reach any truthy values</a:t>
            </a:r>
            <a:endParaRPr b="1">
              <a:latin typeface="Overpass"/>
              <a:ea typeface="Overpass"/>
              <a:cs typeface="Overpass"/>
              <a:sym typeface="Overpass"/>
            </a:endParaRPr>
          </a:p>
        </p:txBody>
      </p:sp>
      <p:pic>
        <p:nvPicPr>
          <p:cNvPr id="1347" name="Google Shape;1347;p49"/>
          <p:cNvPicPr preferRelativeResize="0"/>
          <p:nvPr/>
        </p:nvPicPr>
        <p:blipFill>
          <a:blip r:embed="rId3">
            <a:alphaModFix/>
          </a:blip>
          <a:stretch>
            <a:fillRect/>
          </a:stretch>
        </p:blipFill>
        <p:spPr>
          <a:xfrm>
            <a:off x="2443925" y="3562700"/>
            <a:ext cx="4256157" cy="1241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50"/>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using OR ( || )</a:t>
            </a:r>
            <a:endParaRPr/>
          </a:p>
        </p:txBody>
      </p:sp>
      <p:pic>
        <p:nvPicPr>
          <p:cNvPr id="1353" name="Google Shape;1353;p50"/>
          <p:cNvPicPr preferRelativeResize="0"/>
          <p:nvPr/>
        </p:nvPicPr>
        <p:blipFill rotWithShape="1">
          <a:blip r:embed="rId3">
            <a:alphaModFix/>
          </a:blip>
          <a:srcRect b="44367" l="0" r="0" t="0"/>
          <a:stretch/>
        </p:blipFill>
        <p:spPr>
          <a:xfrm>
            <a:off x="0" y="1540800"/>
            <a:ext cx="7246749" cy="1598400"/>
          </a:xfrm>
          <a:prstGeom prst="rect">
            <a:avLst/>
          </a:prstGeom>
          <a:noFill/>
          <a:ln>
            <a:noFill/>
          </a:ln>
        </p:spPr>
      </p:pic>
      <p:pic>
        <p:nvPicPr>
          <p:cNvPr id="1354" name="Google Shape;1354;p50"/>
          <p:cNvPicPr preferRelativeResize="0"/>
          <p:nvPr/>
        </p:nvPicPr>
        <p:blipFill>
          <a:blip r:embed="rId4">
            <a:alphaModFix/>
          </a:blip>
          <a:stretch>
            <a:fillRect/>
          </a:stretch>
        </p:blipFill>
        <p:spPr>
          <a:xfrm>
            <a:off x="0" y="3436288"/>
            <a:ext cx="9143998" cy="9493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2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Comparisons</a:t>
            </a:r>
            <a:endParaRPr/>
          </a:p>
        </p:txBody>
      </p:sp>
      <p:sp>
        <p:nvSpPr>
          <p:cNvPr id="1184" name="Google Shape;1184;p24"/>
          <p:cNvSpPr txBox="1"/>
          <p:nvPr>
            <p:ph idx="1" type="body"/>
          </p:nvPr>
        </p:nvSpPr>
        <p:spPr>
          <a:xfrm>
            <a:off x="623750" y="1162125"/>
            <a:ext cx="7809000" cy="377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When you compare things you will always get either true or false. </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You need to tell the computer what the 2 things are that need to be compared and then how to compare them.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1185" name="Google Shape;1185;p24"/>
          <p:cNvPicPr preferRelativeResize="0"/>
          <p:nvPr/>
        </p:nvPicPr>
        <p:blipFill>
          <a:blip r:embed="rId3">
            <a:alphaModFix/>
          </a:blip>
          <a:stretch>
            <a:fillRect/>
          </a:stretch>
        </p:blipFill>
        <p:spPr>
          <a:xfrm>
            <a:off x="2948188" y="4046975"/>
            <a:ext cx="3247625" cy="461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51"/>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Time</a:t>
            </a:r>
            <a:endParaRPr/>
          </a:p>
        </p:txBody>
      </p:sp>
      <p:sp>
        <p:nvSpPr>
          <p:cNvPr id="1360" name="Google Shape;1360;p51"/>
          <p:cNvSpPr txBox="1"/>
          <p:nvPr>
            <p:ph idx="1" type="body"/>
          </p:nvPr>
        </p:nvSpPr>
        <p:spPr>
          <a:xfrm>
            <a:off x="623750" y="1237375"/>
            <a:ext cx="7809000" cy="370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Create an if statement using ORs to make sure that a business is closed.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solidFill>
                  <a:schemeClr val="dk2"/>
                </a:solidFill>
              </a:rPr>
              <a:t>It is only open 9am to 5pm on weekdays. </a:t>
            </a:r>
            <a:endParaRPr>
              <a:solidFill>
                <a:schemeClr val="dk2"/>
              </a:solidFill>
            </a:endParaRPr>
          </a:p>
          <a:p>
            <a:pPr indent="0" lvl="0" marL="0" rtl="0" algn="l">
              <a:spcBef>
                <a:spcPts val="1000"/>
              </a:spcBef>
              <a:spcAft>
                <a:spcPts val="0"/>
              </a:spcAft>
              <a:buNone/>
            </a:pPr>
            <a:r>
              <a:t/>
            </a:r>
            <a:endParaRPr>
              <a:solidFill>
                <a:schemeClr val="dk2"/>
              </a:solidFill>
            </a:endParaRPr>
          </a:p>
          <a:p>
            <a:pPr indent="-381000" lvl="0" marL="457200" rtl="0" algn="l">
              <a:spcBef>
                <a:spcPts val="1000"/>
              </a:spcBef>
              <a:spcAft>
                <a:spcPts val="1000"/>
              </a:spcAft>
              <a:buSzPts val="2400"/>
              <a:buChar char="●"/>
            </a:pPr>
            <a:r>
              <a:rPr lang="en"/>
              <a:t>Include all 3 of these checks in 1 if conditional statement.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52"/>
          <p:cNvSpPr txBox="1"/>
          <p:nvPr>
            <p:ph type="title"/>
          </p:nvPr>
        </p:nvSpPr>
        <p:spPr>
          <a:xfrm>
            <a:off x="340075" y="27652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Operator - &amp;&amp;</a:t>
            </a:r>
            <a:endParaRPr/>
          </a:p>
        </p:txBody>
      </p:sp>
      <p:sp>
        <p:nvSpPr>
          <p:cNvPr id="1366" name="Google Shape;1366;p52"/>
          <p:cNvSpPr txBox="1"/>
          <p:nvPr>
            <p:ph idx="1" type="body"/>
          </p:nvPr>
        </p:nvSpPr>
        <p:spPr>
          <a:xfrm>
            <a:off x="594225" y="991025"/>
            <a:ext cx="72276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AND operator uses 2 ampersands (&amp;&amp;)</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It works similar to the OR operator but requires that all the checks are truthy. </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The computer will go through every condition in the parameter and exit the conditional as soon as a falsy operand appears, if none appear then it will continue.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53"/>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AND</a:t>
            </a:r>
            <a:endParaRPr/>
          </a:p>
        </p:txBody>
      </p:sp>
      <p:sp>
        <p:nvSpPr>
          <p:cNvPr id="1372" name="Google Shape;1372;p53"/>
          <p:cNvSpPr txBox="1"/>
          <p:nvPr>
            <p:ph idx="1" type="body"/>
          </p:nvPr>
        </p:nvSpPr>
        <p:spPr>
          <a:xfrm>
            <a:off x="5263900" y="1137050"/>
            <a:ext cx="3718500" cy="3916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Since computer is not on (the value is false) the alert message won’t display</a:t>
            </a:r>
            <a:endParaRPr/>
          </a:p>
          <a:p>
            <a:pPr indent="0" lvl="0" marL="0" rtl="0" algn="l">
              <a:spcBef>
                <a:spcPts val="1000"/>
              </a:spcBef>
              <a:spcAft>
                <a:spcPts val="1000"/>
              </a:spcAft>
              <a:buNone/>
            </a:pPr>
            <a:r>
              <a:t/>
            </a:r>
            <a:endParaRPr/>
          </a:p>
        </p:txBody>
      </p:sp>
      <p:pic>
        <p:nvPicPr>
          <p:cNvPr id="1373" name="Google Shape;1373;p53"/>
          <p:cNvPicPr preferRelativeResize="0"/>
          <p:nvPr/>
        </p:nvPicPr>
        <p:blipFill>
          <a:blip r:embed="rId3">
            <a:alphaModFix/>
          </a:blip>
          <a:stretch>
            <a:fillRect/>
          </a:stretch>
        </p:blipFill>
        <p:spPr>
          <a:xfrm>
            <a:off x="446700" y="1137052"/>
            <a:ext cx="4676750" cy="3034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5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Time</a:t>
            </a:r>
            <a:endParaRPr/>
          </a:p>
        </p:txBody>
      </p:sp>
      <p:sp>
        <p:nvSpPr>
          <p:cNvPr id="1379" name="Google Shape;1379;p54"/>
          <p:cNvSpPr txBox="1"/>
          <p:nvPr>
            <p:ph idx="1" type="body"/>
          </p:nvPr>
        </p:nvSpPr>
        <p:spPr>
          <a:xfrm>
            <a:off x="1117350" y="1230675"/>
            <a:ext cx="6909300" cy="3639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Create an if conditional that will see if you have either: </a:t>
            </a:r>
            <a:endParaRPr/>
          </a:p>
          <a:p>
            <a:pPr indent="0" lvl="0" marL="0" rtl="0" algn="l">
              <a:spcBef>
                <a:spcPts val="1000"/>
              </a:spcBef>
              <a:spcAft>
                <a:spcPts val="0"/>
              </a:spcAft>
              <a:buNone/>
            </a:pPr>
            <a:r>
              <a:rPr lang="en">
                <a:solidFill>
                  <a:schemeClr val="dk2"/>
                </a:solidFill>
              </a:rPr>
              <a:t>pen AND paper OR mouse AND keyboard so that you can take notes</a:t>
            </a:r>
            <a:endParaRPr>
              <a:solidFill>
                <a:schemeClr val="dk2"/>
              </a:solidFill>
            </a:endParaRPr>
          </a:p>
          <a:p>
            <a:pPr indent="-381000" lvl="0" marL="457200" rtl="0" algn="l">
              <a:spcBef>
                <a:spcPts val="1000"/>
              </a:spcBef>
              <a:spcAft>
                <a:spcPts val="0"/>
              </a:spcAft>
              <a:buSzPts val="2400"/>
              <a:buChar char="●"/>
            </a:pPr>
            <a:r>
              <a:rPr lang="en"/>
              <a:t>This will be done in 1 if statement and use both ands and ors. </a:t>
            </a:r>
            <a:endParaRPr/>
          </a:p>
          <a:p>
            <a:pPr indent="-381000" lvl="0" marL="457200" rtl="0" algn="l">
              <a:spcBef>
                <a:spcPts val="1000"/>
              </a:spcBef>
              <a:spcAft>
                <a:spcPts val="1000"/>
              </a:spcAft>
              <a:buSzPts val="2400"/>
              <a:buChar char="●"/>
            </a:pPr>
            <a:r>
              <a:rPr lang="en"/>
              <a:t>Make sure that you use </a:t>
            </a:r>
            <a:r>
              <a:rPr lang="en"/>
              <a:t>parentheses</a:t>
            </a:r>
            <a:r>
              <a:rPr lang="en"/>
              <a:t> correctly, just like in math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55"/>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Operator - ! </a:t>
            </a:r>
            <a:endParaRPr/>
          </a:p>
        </p:txBody>
      </p:sp>
      <p:sp>
        <p:nvSpPr>
          <p:cNvPr id="1385" name="Google Shape;1385;p55"/>
          <p:cNvSpPr txBox="1"/>
          <p:nvPr>
            <p:ph idx="1" type="body"/>
          </p:nvPr>
        </p:nvSpPr>
        <p:spPr>
          <a:xfrm>
            <a:off x="741650" y="1153675"/>
            <a:ext cx="6839700" cy="379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not operator is just an </a:t>
            </a:r>
            <a:r>
              <a:rPr lang="en"/>
              <a:t>exclamation</a:t>
            </a:r>
            <a:r>
              <a:rPr lang="en"/>
              <a:t> point and can be put in front an equal sign or an operand </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All this does is take the truthy or falsy value of the operand and returns the opposite value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56"/>
          <p:cNvSpPr txBox="1"/>
          <p:nvPr>
            <p:ph type="ctrTitle"/>
          </p:nvPr>
        </p:nvSpPr>
        <p:spPr>
          <a:xfrm>
            <a:off x="2747400" y="227450"/>
            <a:ext cx="4783800" cy="620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Example of a NOT operator </a:t>
            </a:r>
            <a:endParaRPr/>
          </a:p>
        </p:txBody>
      </p:sp>
      <p:pic>
        <p:nvPicPr>
          <p:cNvPr id="1391" name="Google Shape;1391;p56"/>
          <p:cNvPicPr preferRelativeResize="0"/>
          <p:nvPr/>
        </p:nvPicPr>
        <p:blipFill>
          <a:blip r:embed="rId3">
            <a:alphaModFix/>
          </a:blip>
          <a:stretch>
            <a:fillRect/>
          </a:stretch>
        </p:blipFill>
        <p:spPr>
          <a:xfrm>
            <a:off x="1752825" y="1137075"/>
            <a:ext cx="6772950" cy="38592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57"/>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Time</a:t>
            </a:r>
            <a:endParaRPr/>
          </a:p>
        </p:txBody>
      </p:sp>
      <p:sp>
        <p:nvSpPr>
          <p:cNvPr id="1397" name="Google Shape;1397;p57"/>
          <p:cNvSpPr txBox="1"/>
          <p:nvPr>
            <p:ph idx="1" type="body"/>
          </p:nvPr>
        </p:nvSpPr>
        <p:spPr>
          <a:xfrm>
            <a:off x="741650" y="1153675"/>
            <a:ext cx="6839700" cy="379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Create an if statement that checks to see if you can pass the test: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solidFill>
                  <a:schemeClr val="dk2"/>
                </a:solidFill>
              </a:rPr>
              <a:t>You didn’t stay up late, you didn’t play too many games, you studied, and you didn’t skip breakfast</a:t>
            </a:r>
            <a:endParaRPr>
              <a:solidFill>
                <a:schemeClr val="dk2"/>
              </a:solidFill>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I know you can do this without nots but please do so you can practice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58"/>
          <p:cNvSpPr txBox="1"/>
          <p:nvPr>
            <p:ph type="title"/>
          </p:nvPr>
        </p:nvSpPr>
        <p:spPr>
          <a:xfrm>
            <a:off x="546150" y="253275"/>
            <a:ext cx="696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Your Brain Not the Computer</a:t>
            </a:r>
            <a:endParaRPr/>
          </a:p>
        </p:txBody>
      </p:sp>
      <p:sp>
        <p:nvSpPr>
          <p:cNvPr id="1403" name="Google Shape;1403;p58"/>
          <p:cNvSpPr txBox="1"/>
          <p:nvPr>
            <p:ph idx="1" type="body"/>
          </p:nvPr>
        </p:nvSpPr>
        <p:spPr>
          <a:xfrm>
            <a:off x="422525" y="902950"/>
            <a:ext cx="8037900" cy="37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the output of the next 4 tests and tell me why they are the answer</a:t>
            </a:r>
            <a:endParaRPr/>
          </a:p>
          <a:p>
            <a:pPr indent="-381000" lvl="0" marL="457200" rtl="0" algn="l">
              <a:spcBef>
                <a:spcPts val="1000"/>
              </a:spcBef>
              <a:spcAft>
                <a:spcPts val="0"/>
              </a:spcAft>
              <a:buSzPts val="2400"/>
              <a:buChar char="●"/>
            </a:pPr>
            <a:r>
              <a:rPr lang="en"/>
              <a:t>Write an alert to test for null || 2 || undefined</a:t>
            </a:r>
            <a:endParaRPr/>
          </a:p>
          <a:p>
            <a:pPr indent="-368300" lvl="1" marL="914400" rtl="0" algn="l">
              <a:spcBef>
                <a:spcPts val="0"/>
              </a:spcBef>
              <a:spcAft>
                <a:spcPts val="0"/>
              </a:spcAft>
              <a:buSzPts val="2200"/>
              <a:buChar char="○"/>
            </a:pPr>
            <a:r>
              <a:rPr lang="en"/>
              <a:t>e.g. The output is 2 because null is falsy and the OR operator ends at the first truthy value</a:t>
            </a:r>
            <a:endParaRPr/>
          </a:p>
          <a:p>
            <a:pPr indent="-381000" lvl="0" marL="457200" rtl="0" algn="l">
              <a:spcBef>
                <a:spcPts val="1000"/>
              </a:spcBef>
              <a:spcAft>
                <a:spcPts val="0"/>
              </a:spcAft>
              <a:buSzPts val="2400"/>
              <a:buChar char="●"/>
            </a:pPr>
            <a:r>
              <a:rPr lang="en"/>
              <a:t>Test alert(1) or 2 or alert(3)</a:t>
            </a:r>
            <a:endParaRPr/>
          </a:p>
          <a:p>
            <a:pPr indent="-381000" lvl="0" marL="457200" rtl="0" algn="l">
              <a:spcBef>
                <a:spcPts val="0"/>
              </a:spcBef>
              <a:spcAft>
                <a:spcPts val="0"/>
              </a:spcAft>
              <a:buSzPts val="2400"/>
              <a:buChar char="●"/>
            </a:pPr>
            <a:r>
              <a:rPr lang="en"/>
              <a:t>Test 1 and null and 2</a:t>
            </a:r>
            <a:endParaRPr/>
          </a:p>
          <a:p>
            <a:pPr indent="-381000" lvl="0" marL="457200" rtl="0" algn="l">
              <a:spcBef>
                <a:spcPts val="0"/>
              </a:spcBef>
              <a:spcAft>
                <a:spcPts val="0"/>
              </a:spcAft>
              <a:buSzPts val="2400"/>
              <a:buChar char="●"/>
            </a:pPr>
            <a:r>
              <a:rPr lang="en"/>
              <a:t>Test alert(1) and alert(2)</a:t>
            </a:r>
            <a:endParaRPr/>
          </a:p>
          <a:p>
            <a:pPr indent="-381000" lvl="0" marL="457200" rtl="0" algn="l">
              <a:spcBef>
                <a:spcPts val="0"/>
              </a:spcBef>
              <a:spcAft>
                <a:spcPts val="0"/>
              </a:spcAft>
              <a:buSzPts val="2400"/>
              <a:buChar char="●"/>
            </a:pPr>
            <a:r>
              <a:rPr lang="en"/>
              <a:t>Test null or 2 and 3 or 4</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59"/>
          <p:cNvSpPr txBox="1"/>
          <p:nvPr>
            <p:ph type="title"/>
          </p:nvPr>
        </p:nvSpPr>
        <p:spPr>
          <a:xfrm>
            <a:off x="546150" y="253275"/>
            <a:ext cx="670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Nullish Coalescing Operator</a:t>
            </a:r>
            <a:endParaRPr/>
          </a:p>
        </p:txBody>
      </p:sp>
      <p:sp>
        <p:nvSpPr>
          <p:cNvPr id="1409" name="Google Shape;1409;p59"/>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This is the newest operator added to the JS language and doesn’t work on browsers that aren’t updated.</a:t>
            </a:r>
            <a:endParaRPr/>
          </a:p>
          <a:p>
            <a:pPr indent="-381000" lvl="0" marL="457200" rtl="0" algn="l">
              <a:spcBef>
                <a:spcPts val="1000"/>
              </a:spcBef>
              <a:spcAft>
                <a:spcPts val="0"/>
              </a:spcAft>
              <a:buSzPts val="2400"/>
              <a:buChar char="●"/>
            </a:pPr>
            <a:r>
              <a:rPr lang="en"/>
              <a:t>This operator will check to make sure that the first value is not </a:t>
            </a:r>
            <a:r>
              <a:rPr lang="en">
                <a:solidFill>
                  <a:srgbClr val="F6B26B"/>
                </a:solidFill>
              </a:rPr>
              <a:t>null </a:t>
            </a:r>
            <a:r>
              <a:rPr lang="en"/>
              <a:t>or </a:t>
            </a:r>
            <a:r>
              <a:rPr lang="en">
                <a:solidFill>
                  <a:srgbClr val="F6B26B"/>
                </a:solidFill>
              </a:rPr>
              <a:t>undefined</a:t>
            </a:r>
            <a:r>
              <a:rPr lang="en"/>
              <a:t>, it if is then you can define a default value.</a:t>
            </a:r>
            <a:endParaRPr/>
          </a:p>
          <a:p>
            <a:pPr indent="-381000" lvl="0" marL="457200" rtl="0" algn="l">
              <a:spcBef>
                <a:spcPts val="1000"/>
              </a:spcBef>
              <a:spcAft>
                <a:spcPts val="0"/>
              </a:spcAft>
              <a:buSzPts val="2400"/>
              <a:buChar char="●"/>
            </a:pPr>
            <a:r>
              <a:rPr lang="en"/>
              <a:t>This is called a “</a:t>
            </a:r>
            <a:r>
              <a:rPr lang="en">
                <a:solidFill>
                  <a:srgbClr val="F6B26B"/>
                </a:solidFill>
              </a:rPr>
              <a:t>nullish</a:t>
            </a:r>
            <a:r>
              <a:rPr lang="en"/>
              <a:t>” value</a:t>
            </a:r>
            <a:endParaRPr/>
          </a:p>
          <a:p>
            <a:pPr indent="0" lvl="0" marL="457200" rtl="0" algn="l">
              <a:spcBef>
                <a:spcPts val="1000"/>
              </a:spcBef>
              <a:spcAft>
                <a:spcPts val="1000"/>
              </a:spcAft>
              <a:buNone/>
            </a:pPr>
            <a:r>
              <a:t/>
            </a:r>
            <a:endParaRPr/>
          </a:p>
        </p:txBody>
      </p:sp>
      <p:pic>
        <p:nvPicPr>
          <p:cNvPr id="1410" name="Google Shape;1410;p59"/>
          <p:cNvPicPr preferRelativeResize="0"/>
          <p:nvPr/>
        </p:nvPicPr>
        <p:blipFill>
          <a:blip r:embed="rId3">
            <a:alphaModFix/>
          </a:blip>
          <a:stretch>
            <a:fillRect/>
          </a:stretch>
        </p:blipFill>
        <p:spPr>
          <a:xfrm>
            <a:off x="1096013" y="3870406"/>
            <a:ext cx="6951975" cy="9467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60"/>
          <p:cNvSpPr txBox="1"/>
          <p:nvPr>
            <p:ph type="ctrTitle"/>
          </p:nvPr>
        </p:nvSpPr>
        <p:spPr>
          <a:xfrm flipH="1">
            <a:off x="390439" y="341950"/>
            <a:ext cx="7479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It Used To Be</a:t>
            </a:r>
            <a:endParaRPr/>
          </a:p>
        </p:txBody>
      </p:sp>
      <p:sp>
        <p:nvSpPr>
          <p:cNvPr id="1416" name="Google Shape;1416;p60"/>
          <p:cNvSpPr txBox="1"/>
          <p:nvPr>
            <p:ph idx="1" type="body"/>
          </p:nvPr>
        </p:nvSpPr>
        <p:spPr>
          <a:xfrm>
            <a:off x="390375" y="1052275"/>
            <a:ext cx="8413200" cy="392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Before the other operator they would still need to check to make sure that the input had a value by using the following:</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Now we can just say:</a:t>
            </a:r>
            <a:endParaRPr/>
          </a:p>
        </p:txBody>
      </p:sp>
      <p:pic>
        <p:nvPicPr>
          <p:cNvPr id="1417" name="Google Shape;1417;p60"/>
          <p:cNvPicPr preferRelativeResize="0"/>
          <p:nvPr/>
        </p:nvPicPr>
        <p:blipFill>
          <a:blip r:embed="rId3">
            <a:alphaModFix/>
          </a:blip>
          <a:stretch>
            <a:fillRect/>
          </a:stretch>
        </p:blipFill>
        <p:spPr>
          <a:xfrm>
            <a:off x="2386000" y="1998675"/>
            <a:ext cx="5987000" cy="1865225"/>
          </a:xfrm>
          <a:prstGeom prst="rect">
            <a:avLst/>
          </a:prstGeom>
          <a:noFill/>
          <a:ln>
            <a:noFill/>
          </a:ln>
        </p:spPr>
      </p:pic>
      <p:pic>
        <p:nvPicPr>
          <p:cNvPr id="1418" name="Google Shape;1418;p60"/>
          <p:cNvPicPr preferRelativeResize="0"/>
          <p:nvPr/>
        </p:nvPicPr>
        <p:blipFill>
          <a:blip r:embed="rId4">
            <a:alphaModFix/>
          </a:blip>
          <a:stretch>
            <a:fillRect/>
          </a:stretch>
        </p:blipFill>
        <p:spPr>
          <a:xfrm>
            <a:off x="1449800" y="4512375"/>
            <a:ext cx="6294350" cy="31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25"/>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Comparison</a:t>
            </a:r>
            <a:endParaRPr/>
          </a:p>
        </p:txBody>
      </p:sp>
      <p:sp>
        <p:nvSpPr>
          <p:cNvPr id="1191" name="Google Shape;1191;p25"/>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This is pretty obvious…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You compare numbers just like math and it’s either true or false just like math.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1192" name="Google Shape;1192;p25"/>
          <p:cNvPicPr preferRelativeResize="0"/>
          <p:nvPr/>
        </p:nvPicPr>
        <p:blipFill>
          <a:blip r:embed="rId3">
            <a:alphaModFix/>
          </a:blip>
          <a:stretch>
            <a:fillRect/>
          </a:stretch>
        </p:blipFill>
        <p:spPr>
          <a:xfrm>
            <a:off x="3046800" y="3478650"/>
            <a:ext cx="3050400" cy="11842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61"/>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You can check several things in a row and it will return the first non </a:t>
            </a:r>
            <a:r>
              <a:rPr lang="en">
                <a:solidFill>
                  <a:srgbClr val="FFFFFF"/>
                </a:solidFill>
              </a:rPr>
              <a:t>nullish</a:t>
            </a:r>
            <a:r>
              <a:rPr lang="en"/>
              <a:t> </a:t>
            </a:r>
            <a:r>
              <a:rPr lang="en"/>
              <a:t>value.</a:t>
            </a:r>
            <a:endParaRPr/>
          </a:p>
          <a:p>
            <a:pPr indent="-381000" lvl="0" marL="457200" rtl="0" algn="l">
              <a:spcBef>
                <a:spcPts val="1000"/>
              </a:spcBef>
              <a:spcAft>
                <a:spcPts val="0"/>
              </a:spcAft>
              <a:buSzPts val="2400"/>
              <a:buChar char="●"/>
            </a:pPr>
            <a:r>
              <a:rPr lang="en"/>
              <a:t>This is still too new to be tested in node</a:t>
            </a:r>
            <a:endParaRPr/>
          </a:p>
          <a:p>
            <a:pPr indent="0" lvl="0" marL="0" rtl="0" algn="l">
              <a:spcBef>
                <a:spcPts val="1000"/>
              </a:spcBef>
              <a:spcAft>
                <a:spcPts val="1000"/>
              </a:spcAft>
              <a:buNone/>
            </a:pPr>
            <a:r>
              <a:t/>
            </a:r>
            <a:endParaRPr/>
          </a:p>
        </p:txBody>
      </p:sp>
      <p:sp>
        <p:nvSpPr>
          <p:cNvPr id="1424" name="Google Shape;1424;p61"/>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Chaining the Operators</a:t>
            </a:r>
            <a:endParaRPr/>
          </a:p>
        </p:txBody>
      </p:sp>
      <p:pic>
        <p:nvPicPr>
          <p:cNvPr id="1425" name="Google Shape;1425;p61"/>
          <p:cNvPicPr preferRelativeResize="0"/>
          <p:nvPr/>
        </p:nvPicPr>
        <p:blipFill>
          <a:blip r:embed="rId3">
            <a:alphaModFix/>
          </a:blip>
          <a:stretch>
            <a:fillRect/>
          </a:stretch>
        </p:blipFill>
        <p:spPr>
          <a:xfrm>
            <a:off x="1941026" y="2672250"/>
            <a:ext cx="5481400" cy="22929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9" name="Shape 1429"/>
        <p:cNvGrpSpPr/>
        <p:nvPr/>
      </p:nvGrpSpPr>
      <p:grpSpPr>
        <a:xfrm>
          <a:off x="0" y="0"/>
          <a:ext cx="0" cy="0"/>
          <a:chOff x="0" y="0"/>
          <a:chExt cx="0" cy="0"/>
        </a:xfrm>
      </p:grpSpPr>
      <p:sp>
        <p:nvSpPr>
          <p:cNvPr id="1430" name="Google Shape;1430;p62"/>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 instead</a:t>
            </a:r>
            <a:endParaRPr/>
          </a:p>
        </p:txBody>
      </p:sp>
      <p:sp>
        <p:nvSpPr>
          <p:cNvPr id="1431" name="Google Shape;1431;p62"/>
          <p:cNvSpPr txBox="1"/>
          <p:nvPr>
            <p:ph idx="1" type="body"/>
          </p:nvPr>
        </p:nvSpPr>
        <p:spPr>
          <a:xfrm>
            <a:off x="623750" y="1162125"/>
            <a:ext cx="7809000" cy="377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You can instead use || but the difference is that any “falsy” value will be skipped and not just nullish. </a:t>
            </a:r>
            <a:endParaRPr/>
          </a:p>
          <a:p>
            <a:pPr indent="-381000" lvl="0" marL="457200" rtl="0" algn="l">
              <a:spcBef>
                <a:spcPts val="0"/>
              </a:spcBef>
              <a:spcAft>
                <a:spcPts val="0"/>
              </a:spcAft>
              <a:buSzPts val="2400"/>
              <a:buChar char="●"/>
            </a:pPr>
            <a:r>
              <a:rPr lang="en"/>
              <a:t>So it will also skip “” , 0’s, and false</a:t>
            </a:r>
            <a:endParaRPr/>
          </a:p>
        </p:txBody>
      </p:sp>
      <p:pic>
        <p:nvPicPr>
          <p:cNvPr id="1432" name="Google Shape;1432;p62"/>
          <p:cNvPicPr preferRelativeResize="0"/>
          <p:nvPr/>
        </p:nvPicPr>
        <p:blipFill>
          <a:blip r:embed="rId3">
            <a:alphaModFix/>
          </a:blip>
          <a:stretch>
            <a:fillRect/>
          </a:stretch>
        </p:blipFill>
        <p:spPr>
          <a:xfrm>
            <a:off x="1253413" y="2788704"/>
            <a:ext cx="6549675" cy="2148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63"/>
          <p:cNvSpPr txBox="1"/>
          <p:nvPr>
            <p:ph type="title"/>
          </p:nvPr>
        </p:nvSpPr>
        <p:spPr>
          <a:xfrm>
            <a:off x="1852350" y="1839025"/>
            <a:ext cx="5439300" cy="98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Loops</a:t>
            </a:r>
            <a:endParaRPr/>
          </a:p>
        </p:txBody>
      </p:sp>
      <p:sp>
        <p:nvSpPr>
          <p:cNvPr id="1438" name="Google Shape;1438;p63"/>
          <p:cNvSpPr txBox="1"/>
          <p:nvPr>
            <p:ph idx="1" type="subTitle"/>
          </p:nvPr>
        </p:nvSpPr>
        <p:spPr>
          <a:xfrm>
            <a:off x="2897325" y="2922375"/>
            <a:ext cx="64317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When you want to do the same thing over, and over, and over, and over, and over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6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for loop</a:t>
            </a:r>
            <a:endParaRPr/>
          </a:p>
        </p:txBody>
      </p:sp>
      <p:sp>
        <p:nvSpPr>
          <p:cNvPr id="1444" name="Google Shape;1444;p64"/>
          <p:cNvSpPr txBox="1"/>
          <p:nvPr>
            <p:ph idx="1" type="body"/>
          </p:nvPr>
        </p:nvSpPr>
        <p:spPr>
          <a:xfrm>
            <a:off x="478025" y="1146825"/>
            <a:ext cx="8504100" cy="3906300"/>
          </a:xfrm>
          <a:prstGeom prst="rect">
            <a:avLst/>
          </a:prstGeom>
          <a:solidFill>
            <a:schemeClr val="lt1"/>
          </a:solidFill>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 for loop is made up of 3 parameters, </a:t>
            </a:r>
            <a:r>
              <a:rPr lang="en"/>
              <a:t>separated</a:t>
            </a:r>
            <a:r>
              <a:rPr lang="en"/>
              <a:t> by semicolons</a:t>
            </a:r>
            <a:endParaRPr/>
          </a:p>
          <a:p>
            <a:pPr indent="-368300" lvl="1" marL="914400" rtl="0" algn="l">
              <a:spcBef>
                <a:spcPts val="1000"/>
              </a:spcBef>
              <a:spcAft>
                <a:spcPts val="0"/>
              </a:spcAft>
              <a:buSzPts val="2200"/>
              <a:buChar char="○"/>
            </a:pPr>
            <a:r>
              <a:rPr lang="en"/>
              <a:t>What value are you starting your loop at</a:t>
            </a:r>
            <a:endParaRPr/>
          </a:p>
          <a:p>
            <a:pPr indent="-368300" lvl="1" marL="914400" rtl="0" algn="l">
              <a:spcBef>
                <a:spcPts val="1000"/>
              </a:spcBef>
              <a:spcAft>
                <a:spcPts val="0"/>
              </a:spcAft>
              <a:buSzPts val="2200"/>
              <a:buChar char="○"/>
            </a:pPr>
            <a:r>
              <a:rPr lang="en"/>
              <a:t>What condition needs to  be met for the loop to end</a:t>
            </a:r>
            <a:endParaRPr/>
          </a:p>
          <a:p>
            <a:pPr indent="-368300" lvl="1" marL="914400" rtl="0" algn="l">
              <a:spcBef>
                <a:spcPts val="1000"/>
              </a:spcBef>
              <a:spcAft>
                <a:spcPts val="1000"/>
              </a:spcAft>
              <a:buSzPts val="2200"/>
              <a:buChar char="○"/>
            </a:pPr>
            <a:r>
              <a:rPr lang="en"/>
              <a:t>How much should your value change by every time a loop ends</a:t>
            </a:r>
            <a:endParaRPr/>
          </a:p>
        </p:txBody>
      </p:sp>
      <p:pic>
        <p:nvPicPr>
          <p:cNvPr id="1445" name="Google Shape;1445;p64"/>
          <p:cNvPicPr preferRelativeResize="0"/>
          <p:nvPr/>
        </p:nvPicPr>
        <p:blipFill>
          <a:blip r:embed="rId3">
            <a:alphaModFix/>
          </a:blip>
          <a:stretch>
            <a:fillRect/>
          </a:stretch>
        </p:blipFill>
        <p:spPr>
          <a:xfrm>
            <a:off x="1190900" y="3808705"/>
            <a:ext cx="7078351" cy="11570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65"/>
          <p:cNvSpPr txBox="1"/>
          <p:nvPr>
            <p:ph idx="1" type="body"/>
          </p:nvPr>
        </p:nvSpPr>
        <p:spPr>
          <a:xfrm>
            <a:off x="594225" y="949575"/>
            <a:ext cx="81750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order of the loop is:</a:t>
            </a:r>
            <a:endParaRPr/>
          </a:p>
          <a:p>
            <a:pPr indent="-381000" lvl="0" marL="457200" rtl="0" algn="l">
              <a:spcBef>
                <a:spcPts val="1000"/>
              </a:spcBef>
              <a:spcAft>
                <a:spcPts val="0"/>
              </a:spcAft>
              <a:buSzPts val="2400"/>
              <a:buAutoNum type="arabicPeriod"/>
            </a:pPr>
            <a:r>
              <a:rPr lang="en"/>
              <a:t>Check the condition, if true continue, if false exit</a:t>
            </a:r>
            <a:endParaRPr/>
          </a:p>
          <a:p>
            <a:pPr indent="-381000" lvl="0" marL="457200" rtl="0" algn="l">
              <a:spcBef>
                <a:spcPts val="1000"/>
              </a:spcBef>
              <a:spcAft>
                <a:spcPts val="0"/>
              </a:spcAft>
              <a:buSzPts val="2400"/>
              <a:buAutoNum type="arabicPeriod"/>
            </a:pPr>
            <a:r>
              <a:rPr lang="en"/>
              <a:t>Run the code in the body</a:t>
            </a:r>
            <a:endParaRPr/>
          </a:p>
          <a:p>
            <a:pPr indent="-381000" lvl="0" marL="457200" rtl="0" algn="l">
              <a:spcBef>
                <a:spcPts val="1000"/>
              </a:spcBef>
              <a:spcAft>
                <a:spcPts val="0"/>
              </a:spcAft>
              <a:buSzPts val="2400"/>
              <a:buAutoNum type="arabicPeriod"/>
            </a:pPr>
            <a:r>
              <a:rPr lang="en"/>
              <a:t>Increase by the increment (called step) and </a:t>
            </a:r>
            <a:r>
              <a:rPr lang="en"/>
              <a:t>repeat</a:t>
            </a:r>
            <a:endParaRPr/>
          </a:p>
          <a:p>
            <a:pPr indent="0" lvl="0" marL="457200" rtl="0" algn="l">
              <a:spcBef>
                <a:spcPts val="1000"/>
              </a:spcBef>
              <a:spcAft>
                <a:spcPts val="1000"/>
              </a:spcAft>
              <a:buNone/>
            </a:pPr>
            <a:r>
              <a:t/>
            </a:r>
            <a:endParaRPr/>
          </a:p>
        </p:txBody>
      </p:sp>
      <p:sp>
        <p:nvSpPr>
          <p:cNvPr id="1451" name="Google Shape;1451;p65"/>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loop Order</a:t>
            </a:r>
            <a:endParaRPr/>
          </a:p>
        </p:txBody>
      </p:sp>
      <p:pic>
        <p:nvPicPr>
          <p:cNvPr id="1452" name="Google Shape;1452;p65"/>
          <p:cNvPicPr preferRelativeResize="0"/>
          <p:nvPr/>
        </p:nvPicPr>
        <p:blipFill>
          <a:blip r:embed="rId3">
            <a:alphaModFix/>
          </a:blip>
          <a:stretch>
            <a:fillRect/>
          </a:stretch>
        </p:blipFill>
        <p:spPr>
          <a:xfrm>
            <a:off x="1475399" y="3264575"/>
            <a:ext cx="5653250" cy="16112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66"/>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a:t>
            </a:r>
            <a:r>
              <a:rPr i="1" lang="en"/>
              <a:t>for Loop</a:t>
            </a:r>
            <a:endParaRPr i="1"/>
          </a:p>
        </p:txBody>
      </p:sp>
      <p:sp>
        <p:nvSpPr>
          <p:cNvPr id="1458" name="Google Shape;1458;p66"/>
          <p:cNvSpPr txBox="1"/>
          <p:nvPr>
            <p:ph idx="1" type="body"/>
          </p:nvPr>
        </p:nvSpPr>
        <p:spPr>
          <a:xfrm>
            <a:off x="508325" y="971175"/>
            <a:ext cx="7141800" cy="402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Normally you will start with 1 as a starting value.</a:t>
            </a:r>
            <a:endParaRPr/>
          </a:p>
          <a:p>
            <a:pPr indent="-381000" lvl="0" marL="457200" rtl="0" algn="l">
              <a:spcBef>
                <a:spcPts val="1000"/>
              </a:spcBef>
              <a:spcAft>
                <a:spcPts val="0"/>
              </a:spcAft>
              <a:buSzPts val="2400"/>
              <a:buChar char="●"/>
            </a:pPr>
            <a:r>
              <a:rPr lang="en"/>
              <a:t>This initial value needs to be stored in a variable since it will be changing throughout the duration of the code. </a:t>
            </a:r>
            <a:endParaRPr/>
          </a:p>
          <a:p>
            <a:pPr indent="-381000" lvl="0" marL="457200" rtl="0" algn="l">
              <a:spcBef>
                <a:spcPts val="1000"/>
              </a:spcBef>
              <a:spcAft>
                <a:spcPts val="1000"/>
              </a:spcAft>
              <a:buSzPts val="2400"/>
              <a:buChar char="●"/>
            </a:pPr>
            <a:r>
              <a:rPr lang="en"/>
              <a:t>In order to do this we create a new variable, usually named i (for increment) and set it equal to 1</a:t>
            </a:r>
            <a:endParaRPr/>
          </a:p>
        </p:txBody>
      </p:sp>
      <p:pic>
        <p:nvPicPr>
          <p:cNvPr id="1459" name="Google Shape;1459;p66"/>
          <p:cNvPicPr preferRelativeResize="0"/>
          <p:nvPr/>
        </p:nvPicPr>
        <p:blipFill>
          <a:blip r:embed="rId3">
            <a:alphaModFix/>
          </a:blip>
          <a:stretch>
            <a:fillRect/>
          </a:stretch>
        </p:blipFill>
        <p:spPr>
          <a:xfrm>
            <a:off x="2732025" y="3888825"/>
            <a:ext cx="2553884" cy="594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67"/>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a:t>
            </a:r>
            <a:r>
              <a:rPr i="1" lang="en"/>
              <a:t>for Loop</a:t>
            </a:r>
            <a:endParaRPr i="1"/>
          </a:p>
        </p:txBody>
      </p:sp>
      <p:sp>
        <p:nvSpPr>
          <p:cNvPr id="1465" name="Google Shape;1465;p67"/>
          <p:cNvSpPr txBox="1"/>
          <p:nvPr>
            <p:ph idx="1" type="body"/>
          </p:nvPr>
        </p:nvSpPr>
        <p:spPr>
          <a:xfrm>
            <a:off x="594225" y="1071275"/>
            <a:ext cx="72276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Then you need to place an en condition, these will vary a lot depending on what you want to do but for now we will create one that will happen 2 times. </a:t>
            </a:r>
            <a:endParaRPr/>
          </a:p>
          <a:p>
            <a:pPr indent="-381000" lvl="0" marL="457200" rtl="0" algn="l">
              <a:spcBef>
                <a:spcPts val="1000"/>
              </a:spcBef>
              <a:spcAft>
                <a:spcPts val="0"/>
              </a:spcAft>
              <a:buSzPts val="2400"/>
              <a:buChar char="●"/>
            </a:pPr>
            <a:r>
              <a:rPr lang="en"/>
              <a:t>As long as i is less than 3 it will run the loop. </a:t>
            </a:r>
            <a:endParaRPr/>
          </a:p>
        </p:txBody>
      </p:sp>
      <p:pic>
        <p:nvPicPr>
          <p:cNvPr id="1466" name="Google Shape;1466;p67"/>
          <p:cNvPicPr preferRelativeResize="0"/>
          <p:nvPr/>
        </p:nvPicPr>
        <p:blipFill>
          <a:blip r:embed="rId3">
            <a:alphaModFix/>
          </a:blip>
          <a:stretch>
            <a:fillRect/>
          </a:stretch>
        </p:blipFill>
        <p:spPr>
          <a:xfrm>
            <a:off x="2424375" y="3791500"/>
            <a:ext cx="4295250" cy="572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68"/>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a:t>
            </a:r>
            <a:r>
              <a:rPr i="1" lang="en"/>
              <a:t>for Loop</a:t>
            </a:r>
            <a:endParaRPr i="1"/>
          </a:p>
        </p:txBody>
      </p:sp>
      <p:sp>
        <p:nvSpPr>
          <p:cNvPr id="1472" name="Google Shape;1472;p68"/>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last thing you do is add a bit of code to run in the body that will happen every time a loop executes</a:t>
            </a:r>
            <a:endParaRPr/>
          </a:p>
          <a:p>
            <a:pPr indent="-381000" lvl="0" marL="457200" rtl="0" algn="l">
              <a:spcBef>
                <a:spcPts val="1000"/>
              </a:spcBef>
              <a:spcAft>
                <a:spcPts val="1000"/>
              </a:spcAft>
              <a:buSzPts val="2400"/>
              <a:buChar char="●"/>
            </a:pPr>
            <a:r>
              <a:rPr lang="en"/>
              <a:t>Normally this will involve the i value since it will be changing so </a:t>
            </a:r>
            <a:r>
              <a:rPr lang="en"/>
              <a:t>let's</a:t>
            </a:r>
            <a:r>
              <a:rPr lang="en"/>
              <a:t> use it as an example:</a:t>
            </a:r>
            <a:endParaRPr/>
          </a:p>
        </p:txBody>
      </p:sp>
      <p:pic>
        <p:nvPicPr>
          <p:cNvPr id="1473" name="Google Shape;1473;p68"/>
          <p:cNvPicPr preferRelativeResize="0"/>
          <p:nvPr/>
        </p:nvPicPr>
        <p:blipFill>
          <a:blip r:embed="rId3">
            <a:alphaModFix/>
          </a:blip>
          <a:stretch>
            <a:fillRect/>
          </a:stretch>
        </p:blipFill>
        <p:spPr>
          <a:xfrm>
            <a:off x="880000" y="3325144"/>
            <a:ext cx="7384000" cy="119815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69"/>
          <p:cNvSpPr txBox="1"/>
          <p:nvPr>
            <p:ph idx="1" type="body"/>
          </p:nvPr>
        </p:nvSpPr>
        <p:spPr>
          <a:xfrm>
            <a:off x="1006500" y="1239225"/>
            <a:ext cx="7131000" cy="371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These go up but a set amount every time.</a:t>
            </a:r>
            <a:endParaRPr/>
          </a:p>
          <a:p>
            <a:pPr indent="0" lvl="0" marL="457200" rtl="0" algn="l">
              <a:spcBef>
                <a:spcPts val="1000"/>
              </a:spcBef>
              <a:spcAft>
                <a:spcPts val="0"/>
              </a:spcAft>
              <a:buNone/>
            </a:pPr>
            <a:r>
              <a:rPr lang="en"/>
              <a:t> </a:t>
            </a:r>
            <a:endParaRPr/>
          </a:p>
          <a:p>
            <a:pPr indent="-381000" lvl="0" marL="457200" rtl="0" algn="l">
              <a:spcBef>
                <a:spcPts val="1000"/>
              </a:spcBef>
              <a:spcAft>
                <a:spcPts val="0"/>
              </a:spcAft>
              <a:buSzPts val="2400"/>
              <a:buChar char="●"/>
            </a:pPr>
            <a:r>
              <a:rPr lang="en"/>
              <a:t>The most common way is to go up 1 at a time and the best way to do that is with the incremental operator, i++</a:t>
            </a:r>
            <a:endParaRPr/>
          </a:p>
          <a:p>
            <a:pPr indent="0" lvl="0" marL="457200" rtl="0" algn="l">
              <a:spcBef>
                <a:spcPts val="1000"/>
              </a:spcBef>
              <a:spcAft>
                <a:spcPts val="0"/>
              </a:spcAft>
              <a:buNone/>
            </a:pPr>
            <a:r>
              <a:t/>
            </a:r>
            <a:endParaRPr/>
          </a:p>
          <a:p>
            <a:pPr indent="0" lvl="0" marL="457200" rtl="0" algn="l">
              <a:spcBef>
                <a:spcPts val="1000"/>
              </a:spcBef>
              <a:spcAft>
                <a:spcPts val="1000"/>
              </a:spcAft>
              <a:buNone/>
            </a:pPr>
            <a:r>
              <a:rPr lang="en"/>
              <a:t>	</a:t>
            </a:r>
            <a:endParaRPr/>
          </a:p>
        </p:txBody>
      </p:sp>
      <p:sp>
        <p:nvSpPr>
          <p:cNvPr id="1479" name="Google Shape;1479;p69"/>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a:t>
            </a:r>
            <a:r>
              <a:rPr i="1" lang="en"/>
              <a:t>for Loop</a:t>
            </a:r>
            <a:endParaRPr i="1" u="sng"/>
          </a:p>
        </p:txBody>
      </p:sp>
      <p:pic>
        <p:nvPicPr>
          <p:cNvPr id="1480" name="Google Shape;1480;p69"/>
          <p:cNvPicPr preferRelativeResize="0"/>
          <p:nvPr/>
        </p:nvPicPr>
        <p:blipFill>
          <a:blip r:embed="rId3">
            <a:alphaModFix/>
          </a:blip>
          <a:stretch>
            <a:fillRect/>
          </a:stretch>
        </p:blipFill>
        <p:spPr>
          <a:xfrm>
            <a:off x="2388200" y="3916650"/>
            <a:ext cx="4367600" cy="501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70"/>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Time</a:t>
            </a:r>
            <a:endParaRPr/>
          </a:p>
        </p:txBody>
      </p:sp>
      <p:sp>
        <p:nvSpPr>
          <p:cNvPr id="1486" name="Google Shape;1486;p70"/>
          <p:cNvSpPr txBox="1"/>
          <p:nvPr>
            <p:ph idx="1" type="body"/>
          </p:nvPr>
        </p:nvSpPr>
        <p:spPr>
          <a:xfrm>
            <a:off x="741650" y="801825"/>
            <a:ext cx="6839700" cy="414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rPr lang="en"/>
              <a:t>Create a loop that will print the numbers 5, 7, 9, 11, and 13 </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lang="en"/>
              <a:t>c</a:t>
            </a:r>
            <a:r>
              <a:rPr lang="en"/>
              <a:t>hallenge : do this starting at i=1 and increasing by 1 every step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26"/>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Comparisons</a:t>
            </a:r>
            <a:endParaRPr/>
          </a:p>
        </p:txBody>
      </p:sp>
      <p:sp>
        <p:nvSpPr>
          <p:cNvPr id="1198" name="Google Shape;1198;p26"/>
          <p:cNvSpPr txBox="1"/>
          <p:nvPr>
            <p:ph idx="1" type="body"/>
          </p:nvPr>
        </p:nvSpPr>
        <p:spPr>
          <a:xfrm>
            <a:off x="594225" y="1357875"/>
            <a:ext cx="7227600" cy="3600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These are checked left to right and they are judged in alphabetical order.</a:t>
            </a:r>
            <a:endParaRPr/>
          </a:p>
          <a:p>
            <a:pPr indent="-381000" lvl="0" marL="457200" rtl="0" algn="l">
              <a:spcBef>
                <a:spcPts val="1000"/>
              </a:spcBef>
              <a:spcAft>
                <a:spcPts val="0"/>
              </a:spcAft>
              <a:buSzPts val="2400"/>
              <a:buChar char="●"/>
            </a:pPr>
            <a:r>
              <a:rPr lang="en"/>
              <a:t>“</a:t>
            </a:r>
            <a:r>
              <a:rPr lang="en"/>
              <a:t>a</a:t>
            </a:r>
            <a:r>
              <a:rPr lang="en"/>
              <a:t>” is less than “b” since b is later in the alphabet</a:t>
            </a:r>
            <a:endParaRPr/>
          </a:p>
          <a:p>
            <a:pPr indent="-381000" lvl="0" marL="457200" rtl="0" algn="l">
              <a:spcBef>
                <a:spcPts val="1000"/>
              </a:spcBef>
              <a:spcAft>
                <a:spcPts val="0"/>
              </a:spcAft>
              <a:buSzPts val="2400"/>
              <a:buChar char="●"/>
            </a:pPr>
            <a:r>
              <a:rPr lang="en"/>
              <a:t>“Went” is less than “West” </a:t>
            </a:r>
            <a:endParaRPr/>
          </a:p>
          <a:p>
            <a:pPr indent="-368300" lvl="1" marL="914400" rtl="0" algn="l">
              <a:spcBef>
                <a:spcPts val="1000"/>
              </a:spcBef>
              <a:spcAft>
                <a:spcPts val="0"/>
              </a:spcAft>
              <a:buSzPts val="2200"/>
              <a:buChar char="○"/>
            </a:pPr>
            <a:r>
              <a:rPr lang="en"/>
              <a:t>“W” is equal</a:t>
            </a:r>
            <a:endParaRPr/>
          </a:p>
          <a:p>
            <a:pPr indent="-368300" lvl="1" marL="914400" rtl="0" algn="l">
              <a:spcBef>
                <a:spcPts val="1000"/>
              </a:spcBef>
              <a:spcAft>
                <a:spcPts val="0"/>
              </a:spcAft>
              <a:buSzPts val="2200"/>
              <a:buChar char="○"/>
            </a:pPr>
            <a:r>
              <a:rPr lang="en"/>
              <a:t>“</a:t>
            </a:r>
            <a:r>
              <a:rPr lang="en"/>
              <a:t>e</a:t>
            </a:r>
            <a:r>
              <a:rPr lang="en"/>
              <a:t>” is equal </a:t>
            </a:r>
            <a:endParaRPr/>
          </a:p>
          <a:p>
            <a:pPr indent="-368300" lvl="1" marL="914400" rtl="0" algn="l">
              <a:spcBef>
                <a:spcPts val="1000"/>
              </a:spcBef>
              <a:spcAft>
                <a:spcPts val="1000"/>
              </a:spcAft>
              <a:buSzPts val="2200"/>
              <a:buChar char="○"/>
            </a:pPr>
            <a:r>
              <a:rPr lang="en"/>
              <a:t>“n” is less than “s”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71"/>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If you already have the starting value initialized before hand you do not have to declare it in the for loop</a:t>
            </a:r>
            <a:endParaRPr/>
          </a:p>
          <a:p>
            <a:pPr indent="-381000" lvl="0" marL="457200" rtl="0" algn="l">
              <a:spcBef>
                <a:spcPts val="1000"/>
              </a:spcBef>
              <a:spcAft>
                <a:spcPts val="1000"/>
              </a:spcAft>
              <a:buSzPts val="2400"/>
              <a:buChar char="●"/>
            </a:pPr>
            <a:r>
              <a:rPr lang="en"/>
              <a:t>This isn’t a normal thing to do and can lead to some major confusion if your variables are not correctly named</a:t>
            </a:r>
            <a:endParaRPr/>
          </a:p>
        </p:txBody>
      </p:sp>
      <p:sp>
        <p:nvSpPr>
          <p:cNvPr id="1492" name="Google Shape;1492;p71"/>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Skipping Parts of Your Loop</a:t>
            </a:r>
            <a:endParaRPr/>
          </a:p>
        </p:txBody>
      </p:sp>
      <p:pic>
        <p:nvPicPr>
          <p:cNvPr id="1493" name="Google Shape;1493;p71"/>
          <p:cNvPicPr preferRelativeResize="0"/>
          <p:nvPr/>
        </p:nvPicPr>
        <p:blipFill>
          <a:blip r:embed="rId3">
            <a:alphaModFix/>
          </a:blip>
          <a:stretch>
            <a:fillRect/>
          </a:stretch>
        </p:blipFill>
        <p:spPr>
          <a:xfrm>
            <a:off x="512925" y="3250350"/>
            <a:ext cx="8337601" cy="18931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72"/>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Skipping Parts of Your Loop</a:t>
            </a:r>
            <a:endParaRPr/>
          </a:p>
        </p:txBody>
      </p:sp>
      <p:sp>
        <p:nvSpPr>
          <p:cNvPr id="1499" name="Google Shape;1499;p72"/>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You can also skip the step potion is if you are stepping it inside of the loop. </a:t>
            </a:r>
            <a:endParaRPr/>
          </a:p>
          <a:p>
            <a:pPr indent="-381000" lvl="0" marL="457200" rtl="0" algn="l">
              <a:spcBef>
                <a:spcPts val="0"/>
              </a:spcBef>
              <a:spcAft>
                <a:spcPts val="0"/>
              </a:spcAft>
              <a:buSzPts val="2400"/>
              <a:buChar char="●"/>
            </a:pPr>
            <a:r>
              <a:rPr lang="en"/>
              <a:t>I would not recommend doing this either as it can be very confusing but sometimes you need to step by different values depending on an if statement </a:t>
            </a:r>
            <a:endParaRPr/>
          </a:p>
        </p:txBody>
      </p:sp>
      <p:pic>
        <p:nvPicPr>
          <p:cNvPr id="1500" name="Google Shape;1500;p72"/>
          <p:cNvPicPr preferRelativeResize="0"/>
          <p:nvPr/>
        </p:nvPicPr>
        <p:blipFill>
          <a:blip r:embed="rId3">
            <a:alphaModFix/>
          </a:blip>
          <a:stretch>
            <a:fillRect/>
          </a:stretch>
        </p:blipFill>
        <p:spPr>
          <a:xfrm>
            <a:off x="648000" y="3202900"/>
            <a:ext cx="7848000" cy="17891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73"/>
          <p:cNvSpPr txBox="1"/>
          <p:nvPr>
            <p:ph type="title"/>
          </p:nvPr>
        </p:nvSpPr>
        <p:spPr>
          <a:xfrm>
            <a:off x="337850" y="243450"/>
            <a:ext cx="5580600" cy="5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Skipping Part of Your Loop</a:t>
            </a:r>
            <a:endParaRPr/>
          </a:p>
        </p:txBody>
      </p:sp>
      <p:sp>
        <p:nvSpPr>
          <p:cNvPr id="1506" name="Google Shape;1506;p73"/>
          <p:cNvSpPr txBox="1"/>
          <p:nvPr>
            <p:ph idx="1" type="body"/>
          </p:nvPr>
        </p:nvSpPr>
        <p:spPr>
          <a:xfrm>
            <a:off x="508325" y="971175"/>
            <a:ext cx="7141800" cy="402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There are better ways of doing this and you really shouldn’t anyway but if you want to be a ninja I figured I would mention this. </a:t>
            </a:r>
            <a:endParaRPr/>
          </a:p>
          <a:p>
            <a:pPr indent="-381000" lvl="0" marL="457200" rtl="0" algn="l">
              <a:spcBef>
                <a:spcPts val="1000"/>
              </a:spcBef>
              <a:spcAft>
                <a:spcPts val="1000"/>
              </a:spcAft>
              <a:buSzPts val="2400"/>
              <a:buChar char="●"/>
            </a:pPr>
            <a:r>
              <a:rPr lang="en"/>
              <a:t>You can skip every part of the parameters and it will repeat forever. </a:t>
            </a:r>
            <a:endParaRPr/>
          </a:p>
        </p:txBody>
      </p:sp>
      <p:pic>
        <p:nvPicPr>
          <p:cNvPr id="1507" name="Google Shape;1507;p73"/>
          <p:cNvPicPr preferRelativeResize="0"/>
          <p:nvPr/>
        </p:nvPicPr>
        <p:blipFill>
          <a:blip r:embed="rId3">
            <a:alphaModFix/>
          </a:blip>
          <a:stretch>
            <a:fillRect/>
          </a:stretch>
        </p:blipFill>
        <p:spPr>
          <a:xfrm>
            <a:off x="1027350" y="3086688"/>
            <a:ext cx="6743700" cy="18192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7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time</a:t>
            </a:r>
            <a:endParaRPr/>
          </a:p>
        </p:txBody>
      </p:sp>
      <p:sp>
        <p:nvSpPr>
          <p:cNvPr id="1513" name="Google Shape;1513;p74"/>
          <p:cNvSpPr txBox="1"/>
          <p:nvPr>
            <p:ph idx="1" type="body"/>
          </p:nvPr>
        </p:nvSpPr>
        <p:spPr>
          <a:xfrm>
            <a:off x="594225" y="1071275"/>
            <a:ext cx="72276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Create a for loop that will start at 5 and count up by 1s until it reaches 11</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Create a for loop that prints “this is nice” 9 times. </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Create a for loop that starts at 11 and prints out every odd number down to 1.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sp>
        <p:nvSpPr>
          <p:cNvPr id="1518" name="Google Shape;1518;p75"/>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 - Project</a:t>
            </a:r>
            <a:endParaRPr/>
          </a:p>
        </p:txBody>
      </p:sp>
      <p:sp>
        <p:nvSpPr>
          <p:cNvPr id="1519" name="Google Shape;1519;p75"/>
          <p:cNvSpPr txBox="1"/>
          <p:nvPr>
            <p:ph idx="1" type="body"/>
          </p:nvPr>
        </p:nvSpPr>
        <p:spPr>
          <a:xfrm>
            <a:off x="741650" y="1153675"/>
            <a:ext cx="6839700" cy="379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Create a for loop that will output 5 numbers between 1 and 100 in 1 string </a:t>
            </a:r>
            <a:endParaRPr/>
          </a:p>
          <a:p>
            <a:pPr indent="-381000" lvl="0" marL="457200" rtl="0" algn="l">
              <a:spcBef>
                <a:spcPts val="1000"/>
              </a:spcBef>
              <a:spcAft>
                <a:spcPts val="0"/>
              </a:spcAft>
              <a:buSzPts val="2400"/>
              <a:buChar char="●"/>
            </a:pPr>
            <a:r>
              <a:rPr lang="en"/>
              <a:t>These numbers need to be randomized, whole </a:t>
            </a:r>
            <a:r>
              <a:rPr lang="en"/>
              <a:t>integers</a:t>
            </a:r>
            <a:r>
              <a:rPr lang="en"/>
              <a:t>, and </a:t>
            </a:r>
            <a:r>
              <a:rPr lang="en"/>
              <a:t>separated</a:t>
            </a:r>
            <a:r>
              <a:rPr lang="en"/>
              <a:t> by a comma. </a:t>
            </a:r>
            <a:endParaRPr/>
          </a:p>
          <a:p>
            <a:pPr indent="-381000" lvl="0" marL="457200" rtl="0" algn="l">
              <a:spcBef>
                <a:spcPts val="1000"/>
              </a:spcBef>
              <a:spcAft>
                <a:spcPts val="0"/>
              </a:spcAft>
              <a:buSzPts val="2400"/>
              <a:buChar char="●"/>
            </a:pPr>
            <a:r>
              <a:rPr lang="en"/>
              <a:t>The last number cannot have a comma at the end</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lang="en"/>
              <a:t>E.g.    </a:t>
            </a:r>
            <a:r>
              <a:rPr lang="en">
                <a:solidFill>
                  <a:srgbClr val="FFFF00"/>
                </a:solidFill>
              </a:rPr>
              <a:t>3, 65, 23, 51, 89</a:t>
            </a:r>
            <a:endParaRPr>
              <a:solidFill>
                <a:srgbClr val="FFFF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3" name="Shape 1523"/>
        <p:cNvGrpSpPr/>
        <p:nvPr/>
      </p:nvGrpSpPr>
      <p:grpSpPr>
        <a:xfrm>
          <a:off x="0" y="0"/>
          <a:ext cx="0" cy="0"/>
          <a:chOff x="0" y="0"/>
          <a:chExt cx="0" cy="0"/>
        </a:xfrm>
      </p:grpSpPr>
      <p:sp>
        <p:nvSpPr>
          <p:cNvPr id="1524" name="Google Shape;1524;p76"/>
          <p:cNvSpPr txBox="1"/>
          <p:nvPr>
            <p:ph type="title"/>
          </p:nvPr>
        </p:nvSpPr>
        <p:spPr>
          <a:xfrm>
            <a:off x="551025" y="232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Loop</a:t>
            </a:r>
            <a:endParaRPr/>
          </a:p>
        </p:txBody>
      </p:sp>
      <p:sp>
        <p:nvSpPr>
          <p:cNvPr id="1525" name="Google Shape;1525;p76"/>
          <p:cNvSpPr txBox="1"/>
          <p:nvPr>
            <p:ph idx="1" type="body"/>
          </p:nvPr>
        </p:nvSpPr>
        <p:spPr>
          <a:xfrm>
            <a:off x="655250" y="891975"/>
            <a:ext cx="6839700" cy="3994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 while loop is a little different, it will keep running until the condition returns falsy. </a:t>
            </a:r>
            <a:endParaRPr/>
          </a:p>
          <a:p>
            <a:pPr indent="-381000" lvl="0" marL="457200" rtl="0" algn="l">
              <a:spcBef>
                <a:spcPts val="1000"/>
              </a:spcBef>
              <a:spcAft>
                <a:spcPts val="0"/>
              </a:spcAft>
              <a:buSzPts val="2400"/>
              <a:buChar char="●"/>
            </a:pPr>
            <a:r>
              <a:rPr lang="en"/>
              <a:t>This is very </a:t>
            </a:r>
            <a:r>
              <a:rPr lang="en"/>
              <a:t>similar</a:t>
            </a:r>
            <a:r>
              <a:rPr lang="en"/>
              <a:t> to a for loop but the difference comes with the parameters. </a:t>
            </a:r>
            <a:endParaRPr/>
          </a:p>
          <a:p>
            <a:pPr indent="-381000" lvl="0" marL="457200" rtl="0" algn="l">
              <a:spcBef>
                <a:spcPts val="1000"/>
              </a:spcBef>
              <a:spcAft>
                <a:spcPts val="1000"/>
              </a:spcAft>
              <a:buSzPts val="2400"/>
              <a:buChar char="●"/>
            </a:pPr>
            <a:r>
              <a:rPr lang="en"/>
              <a:t>You ONLY declare the condition, not the start or the step. </a:t>
            </a:r>
            <a:endParaRPr/>
          </a:p>
        </p:txBody>
      </p:sp>
      <p:pic>
        <p:nvPicPr>
          <p:cNvPr id="1526" name="Google Shape;1526;p76"/>
          <p:cNvPicPr preferRelativeResize="0"/>
          <p:nvPr/>
        </p:nvPicPr>
        <p:blipFill>
          <a:blip r:embed="rId3">
            <a:alphaModFix/>
          </a:blip>
          <a:stretch>
            <a:fillRect/>
          </a:stretch>
        </p:blipFill>
        <p:spPr>
          <a:xfrm>
            <a:off x="2502675" y="3421625"/>
            <a:ext cx="3602925" cy="1721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77"/>
          <p:cNvSpPr txBox="1"/>
          <p:nvPr>
            <p:ph type="ctrTitle"/>
          </p:nvPr>
        </p:nvSpPr>
        <p:spPr>
          <a:xfrm>
            <a:off x="2747400" y="227450"/>
            <a:ext cx="6132000" cy="62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While Loop</a:t>
            </a:r>
            <a:endParaRPr/>
          </a:p>
        </p:txBody>
      </p:sp>
      <p:sp>
        <p:nvSpPr>
          <p:cNvPr id="1532" name="Google Shape;1532;p77"/>
          <p:cNvSpPr txBox="1"/>
          <p:nvPr>
            <p:ph idx="1" type="body"/>
          </p:nvPr>
        </p:nvSpPr>
        <p:spPr>
          <a:xfrm>
            <a:off x="2454625" y="978450"/>
            <a:ext cx="6314400" cy="3897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Even though you don’t declare the initial and the step you normally need to use them anyway.</a:t>
            </a:r>
            <a:endParaRPr/>
          </a:p>
          <a:p>
            <a:pPr indent="-381000" lvl="0" marL="457200" rtl="0" algn="l">
              <a:spcBef>
                <a:spcPts val="1000"/>
              </a:spcBef>
              <a:spcAft>
                <a:spcPts val="1000"/>
              </a:spcAft>
              <a:buSzPts val="2400"/>
              <a:buChar char="●"/>
            </a:pPr>
            <a:r>
              <a:rPr lang="en"/>
              <a:t>This is a standard while loop:</a:t>
            </a:r>
            <a:endParaRPr/>
          </a:p>
        </p:txBody>
      </p:sp>
      <p:pic>
        <p:nvPicPr>
          <p:cNvPr id="1533" name="Google Shape;1533;p77"/>
          <p:cNvPicPr preferRelativeResize="0"/>
          <p:nvPr/>
        </p:nvPicPr>
        <p:blipFill>
          <a:blip r:embed="rId3">
            <a:alphaModFix/>
          </a:blip>
          <a:stretch>
            <a:fillRect/>
          </a:stretch>
        </p:blipFill>
        <p:spPr>
          <a:xfrm>
            <a:off x="885600" y="2923723"/>
            <a:ext cx="7372799" cy="22197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7" name="Shape 1537"/>
        <p:cNvGrpSpPr/>
        <p:nvPr/>
      </p:nvGrpSpPr>
      <p:grpSpPr>
        <a:xfrm>
          <a:off x="0" y="0"/>
          <a:ext cx="0" cy="0"/>
          <a:chOff x="0" y="0"/>
          <a:chExt cx="0" cy="0"/>
        </a:xfrm>
      </p:grpSpPr>
      <p:sp>
        <p:nvSpPr>
          <p:cNvPr id="1538" name="Google Shape;1538;p78"/>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Something to consider...</a:t>
            </a:r>
            <a:endParaRPr/>
          </a:p>
        </p:txBody>
      </p:sp>
      <p:sp>
        <p:nvSpPr>
          <p:cNvPr id="1539" name="Google Shape;1539;p78"/>
          <p:cNvSpPr txBox="1"/>
          <p:nvPr>
            <p:ph idx="1" type="body"/>
          </p:nvPr>
        </p:nvSpPr>
        <p:spPr>
          <a:xfrm>
            <a:off x="808775" y="1146825"/>
            <a:ext cx="8173500" cy="3906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Since while loops end on falsy values you can end on a 0 without any extra code. </a:t>
            </a:r>
            <a:endParaRPr/>
          </a:p>
        </p:txBody>
      </p:sp>
      <p:pic>
        <p:nvPicPr>
          <p:cNvPr id="1540" name="Google Shape;1540;p78"/>
          <p:cNvPicPr preferRelativeResize="0"/>
          <p:nvPr/>
        </p:nvPicPr>
        <p:blipFill>
          <a:blip r:embed="rId3">
            <a:alphaModFix/>
          </a:blip>
          <a:stretch>
            <a:fillRect/>
          </a:stretch>
        </p:blipFill>
        <p:spPr>
          <a:xfrm>
            <a:off x="1045888" y="2226150"/>
            <a:ext cx="7526464" cy="24813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79"/>
          <p:cNvSpPr txBox="1"/>
          <p:nvPr>
            <p:ph idx="1" type="body"/>
          </p:nvPr>
        </p:nvSpPr>
        <p:spPr>
          <a:xfrm>
            <a:off x="594225" y="1296000"/>
            <a:ext cx="8175000" cy="3579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 while loop will check the condition to make sure it works and then move on to the body. </a:t>
            </a:r>
            <a:endParaRPr/>
          </a:p>
          <a:p>
            <a:pPr indent="-381000" lvl="0" marL="457200" rtl="0" algn="l">
              <a:spcBef>
                <a:spcPts val="1000"/>
              </a:spcBef>
              <a:spcAft>
                <a:spcPts val="0"/>
              </a:spcAft>
              <a:buSzPts val="2400"/>
              <a:buChar char="●"/>
            </a:pPr>
            <a:r>
              <a:rPr lang="en"/>
              <a:t>Therefore there is a chance that the </a:t>
            </a:r>
            <a:r>
              <a:rPr lang="en"/>
              <a:t>condition</a:t>
            </a:r>
            <a:r>
              <a:rPr lang="en"/>
              <a:t> fails </a:t>
            </a:r>
            <a:r>
              <a:rPr lang="en"/>
              <a:t>immediately</a:t>
            </a:r>
            <a:r>
              <a:rPr lang="en"/>
              <a:t> and the loop never runs.</a:t>
            </a:r>
            <a:endParaRPr/>
          </a:p>
          <a:p>
            <a:pPr indent="-381000" lvl="0" marL="457200" rtl="0" algn="l">
              <a:spcBef>
                <a:spcPts val="1000"/>
              </a:spcBef>
              <a:spcAft>
                <a:spcPts val="1000"/>
              </a:spcAft>
              <a:buSzPts val="2400"/>
              <a:buChar char="●"/>
            </a:pPr>
            <a:r>
              <a:rPr lang="en"/>
              <a:t>To avoid this the do… while loop was created. This acts just like a while loop but it checks the condition at the end meaning it will always run at least once. </a:t>
            </a:r>
            <a:endParaRPr/>
          </a:p>
        </p:txBody>
      </p:sp>
      <p:sp>
        <p:nvSpPr>
          <p:cNvPr id="1546" name="Google Shape;1546;p79"/>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While Loop</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sp>
        <p:nvSpPr>
          <p:cNvPr id="1551" name="Google Shape;1551;p80"/>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While Loop</a:t>
            </a:r>
            <a:endParaRPr/>
          </a:p>
        </p:txBody>
      </p:sp>
      <p:sp>
        <p:nvSpPr>
          <p:cNvPr id="1552" name="Google Shape;1552;p80"/>
          <p:cNvSpPr txBox="1"/>
          <p:nvPr>
            <p:ph idx="1" type="body"/>
          </p:nvPr>
        </p:nvSpPr>
        <p:spPr>
          <a:xfrm>
            <a:off x="144000" y="1569600"/>
            <a:ext cx="2664000" cy="3573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This is </a:t>
            </a:r>
            <a:r>
              <a:rPr lang="en"/>
              <a:t>written</a:t>
            </a:r>
            <a:r>
              <a:rPr lang="en"/>
              <a:t> and used very similarly to a while loop. </a:t>
            </a:r>
            <a:endParaRPr/>
          </a:p>
        </p:txBody>
      </p:sp>
      <p:pic>
        <p:nvPicPr>
          <p:cNvPr id="1553" name="Google Shape;1553;p80"/>
          <p:cNvPicPr preferRelativeResize="0"/>
          <p:nvPr/>
        </p:nvPicPr>
        <p:blipFill>
          <a:blip r:embed="rId3">
            <a:alphaModFix/>
          </a:blip>
          <a:stretch>
            <a:fillRect/>
          </a:stretch>
        </p:blipFill>
        <p:spPr>
          <a:xfrm>
            <a:off x="3910800" y="1237200"/>
            <a:ext cx="4438650" cy="292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27"/>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Comparison</a:t>
            </a:r>
            <a:endParaRPr/>
          </a:p>
        </p:txBody>
      </p:sp>
      <p:sp>
        <p:nvSpPr>
          <p:cNvPr id="1204" name="Google Shape;1204;p27"/>
          <p:cNvSpPr txBox="1"/>
          <p:nvPr>
            <p:ph idx="1" type="body"/>
          </p:nvPr>
        </p:nvSpPr>
        <p:spPr>
          <a:xfrm>
            <a:off x="422525" y="1170075"/>
            <a:ext cx="8037900" cy="3492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When comparing strings the unicode is checked and seen to be greater or less not the actual letters. </a:t>
            </a:r>
            <a:endParaRPr/>
          </a:p>
          <a:p>
            <a:pPr indent="-381000" lvl="0" marL="457200" rtl="0" algn="l">
              <a:spcBef>
                <a:spcPts val="1000"/>
              </a:spcBef>
              <a:spcAft>
                <a:spcPts val="0"/>
              </a:spcAft>
              <a:buSzPts val="2400"/>
              <a:buChar char="●"/>
            </a:pPr>
            <a:r>
              <a:rPr lang="en"/>
              <a:t>When creating the unicode dictionary the uppercase were letters were added first. Therefore:</a:t>
            </a:r>
            <a:endParaRPr/>
          </a:p>
          <a:p>
            <a:pPr indent="-381000" lvl="0" marL="457200" rtl="0" algn="l">
              <a:spcBef>
                <a:spcPts val="1000"/>
              </a:spcBef>
              <a:spcAft>
                <a:spcPts val="0"/>
              </a:spcAft>
              <a:buSzPts val="2400"/>
              <a:buChar char="●"/>
            </a:pPr>
            <a:r>
              <a:rPr lang="en"/>
              <a:t>“</a:t>
            </a:r>
            <a:r>
              <a:rPr lang="en"/>
              <a:t>a” is greater than “A” </a:t>
            </a:r>
            <a:endParaRPr/>
          </a:p>
          <a:p>
            <a:pPr indent="-381000" lvl="0" marL="457200" rtl="0" algn="l">
              <a:spcBef>
                <a:spcPts val="1000"/>
              </a:spcBef>
              <a:spcAft>
                <a:spcPts val="1000"/>
              </a:spcAft>
              <a:buSzPts val="2400"/>
              <a:buChar char="●"/>
            </a:pPr>
            <a:r>
              <a:rPr lang="en"/>
              <a:t>If you don’t want to check that closely you can use the .toLowerCase()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81"/>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the Loop</a:t>
            </a:r>
            <a:endParaRPr/>
          </a:p>
        </p:txBody>
      </p:sp>
      <p:sp>
        <p:nvSpPr>
          <p:cNvPr id="1559" name="Google Shape;1559;p81"/>
          <p:cNvSpPr txBox="1"/>
          <p:nvPr>
            <p:ph idx="1" type="body"/>
          </p:nvPr>
        </p:nvSpPr>
        <p:spPr>
          <a:xfrm>
            <a:off x="623750" y="1589000"/>
            <a:ext cx="7809000" cy="334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You can stop the loop at any point if you’d like if you use the  </a:t>
            </a:r>
            <a:r>
              <a:rPr lang="en">
                <a:solidFill>
                  <a:srgbClr val="F92672"/>
                </a:solidFill>
                <a:highlight>
                  <a:srgbClr val="1C1C1C"/>
                </a:highlight>
                <a:latin typeface="Courier New"/>
                <a:ea typeface="Courier New"/>
                <a:cs typeface="Courier New"/>
                <a:sym typeface="Courier New"/>
              </a:rPr>
              <a:t>break;</a:t>
            </a:r>
            <a:r>
              <a:rPr lang="en"/>
              <a:t> statement.</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Let’s create an example together that uses this and finds the sum, amount of grades, average, and letter grade for a student. </a:t>
            </a:r>
            <a:endParaRPr/>
          </a:p>
          <a:p>
            <a:pPr indent="0" lvl="0" marL="457200" rtl="0" algn="l">
              <a:spcBef>
                <a:spcPts val="1000"/>
              </a:spcBef>
              <a:spcAft>
                <a:spcPts val="10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sp>
        <p:nvSpPr>
          <p:cNvPr id="1564" name="Google Shape;1564;p82"/>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 </a:t>
            </a:r>
            <a:endParaRPr/>
          </a:p>
        </p:txBody>
      </p:sp>
      <p:sp>
        <p:nvSpPr>
          <p:cNvPr id="1565" name="Google Shape;1565;p82"/>
          <p:cNvSpPr txBox="1"/>
          <p:nvPr>
            <p:ph idx="1" type="body"/>
          </p:nvPr>
        </p:nvSpPr>
        <p:spPr>
          <a:xfrm>
            <a:off x="594225" y="1071275"/>
            <a:ext cx="72276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continue statement is used to skip the rest of the code in the body but not exit the loop, instead jumping to the next step.</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Let’s use this together to show how we can use it to skip every odd number.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9" name="Shape 1569"/>
        <p:cNvGrpSpPr/>
        <p:nvPr/>
      </p:nvGrpSpPr>
      <p:grpSpPr>
        <a:xfrm>
          <a:off x="0" y="0"/>
          <a:ext cx="0" cy="0"/>
          <a:chOff x="0" y="0"/>
          <a:chExt cx="0" cy="0"/>
        </a:xfrm>
      </p:grpSpPr>
      <p:sp>
        <p:nvSpPr>
          <p:cNvPr id="1570" name="Google Shape;1570;p83"/>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Labeling Your Loops</a:t>
            </a:r>
            <a:endParaRPr/>
          </a:p>
        </p:txBody>
      </p:sp>
      <p:sp>
        <p:nvSpPr>
          <p:cNvPr id="1571" name="Google Shape;1571;p83"/>
          <p:cNvSpPr txBox="1"/>
          <p:nvPr>
            <p:ph idx="1" type="body"/>
          </p:nvPr>
        </p:nvSpPr>
        <p:spPr>
          <a:xfrm>
            <a:off x="508325" y="971175"/>
            <a:ext cx="7141800" cy="402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You are able to name your loops by giving them labels.  Just a name with a  colon “</a:t>
            </a:r>
            <a:r>
              <a:rPr lang="en">
                <a:solidFill>
                  <a:srgbClr val="F6B26B"/>
                </a:solidFill>
                <a:latin typeface="Roboto Mono"/>
                <a:ea typeface="Roboto Mono"/>
                <a:cs typeface="Roboto Mono"/>
                <a:sym typeface="Roboto Mono"/>
              </a:rPr>
              <a:t>main:</a:t>
            </a:r>
            <a:r>
              <a:rPr lang="en"/>
              <a:t>”</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This is incredibly important when creating a complicated system of nested loops</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This can only effect loops in your nest. It can not move to any loop</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
        <p:nvSpPr>
          <p:cNvPr id="1576" name="Google Shape;1576;p84"/>
          <p:cNvSpPr txBox="1"/>
          <p:nvPr>
            <p:ph type="ctrTitle"/>
          </p:nvPr>
        </p:nvSpPr>
        <p:spPr>
          <a:xfrm>
            <a:off x="2747400" y="227450"/>
            <a:ext cx="6132000" cy="620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Labeling</a:t>
            </a:r>
            <a:endParaRPr/>
          </a:p>
        </p:txBody>
      </p:sp>
      <p:pic>
        <p:nvPicPr>
          <p:cNvPr id="1577" name="Google Shape;1577;p84"/>
          <p:cNvPicPr preferRelativeResize="0"/>
          <p:nvPr/>
        </p:nvPicPr>
        <p:blipFill>
          <a:blip r:embed="rId3">
            <a:alphaModFix/>
          </a:blip>
          <a:stretch>
            <a:fillRect/>
          </a:stretch>
        </p:blipFill>
        <p:spPr>
          <a:xfrm>
            <a:off x="392325" y="1115215"/>
            <a:ext cx="8487075" cy="383306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85"/>
          <p:cNvSpPr txBox="1"/>
          <p:nvPr>
            <p:ph type="title"/>
          </p:nvPr>
        </p:nvSpPr>
        <p:spPr>
          <a:xfrm>
            <a:off x="1852350" y="1839025"/>
            <a:ext cx="5439300" cy="98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Switch Statements</a:t>
            </a:r>
            <a:endParaRPr/>
          </a:p>
        </p:txBody>
      </p:sp>
      <p:sp>
        <p:nvSpPr>
          <p:cNvPr id="1583" name="Google Shape;1583;p85"/>
          <p:cNvSpPr txBox="1"/>
          <p:nvPr>
            <p:ph idx="1" type="subTitle"/>
          </p:nvPr>
        </p:nvSpPr>
        <p:spPr>
          <a:xfrm>
            <a:off x="2897325" y="2922363"/>
            <a:ext cx="33495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Conditional Checking</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sp>
        <p:nvSpPr>
          <p:cNvPr id="1588" name="Google Shape;1588;p86"/>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Switch Statement</a:t>
            </a:r>
            <a:endParaRPr/>
          </a:p>
        </p:txBody>
      </p:sp>
      <p:sp>
        <p:nvSpPr>
          <p:cNvPr id="1589" name="Google Shape;1589;p86"/>
          <p:cNvSpPr txBox="1"/>
          <p:nvPr>
            <p:ph idx="1" type="body"/>
          </p:nvPr>
        </p:nvSpPr>
        <p:spPr>
          <a:xfrm>
            <a:off x="508325" y="971175"/>
            <a:ext cx="3955200" cy="402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We briefly mentioned this earlier but now we are going to teach this a little deeper now. </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The switch statement is used to replace multiple if checks. </a:t>
            </a:r>
            <a:endParaRPr/>
          </a:p>
        </p:txBody>
      </p:sp>
      <p:sp>
        <p:nvSpPr>
          <p:cNvPr id="1590" name="Google Shape;1590;p86"/>
          <p:cNvSpPr txBox="1"/>
          <p:nvPr/>
        </p:nvSpPr>
        <p:spPr>
          <a:xfrm>
            <a:off x="4723675" y="1044350"/>
            <a:ext cx="3726900" cy="379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F92672"/>
                </a:solidFill>
                <a:highlight>
                  <a:srgbClr val="1C1C1C"/>
                </a:highlight>
                <a:latin typeface="Courier New"/>
                <a:ea typeface="Courier New"/>
                <a:cs typeface="Courier New"/>
                <a:sym typeface="Courier New"/>
              </a:rPr>
              <a:t>switch</a:t>
            </a:r>
            <a:r>
              <a:rPr b="1" lang="en" sz="2000">
                <a:solidFill>
                  <a:srgbClr val="CCCCCC"/>
                </a:solidFill>
                <a:highlight>
                  <a:srgbClr val="1C1C1C"/>
                </a:highlight>
                <a:latin typeface="Courier New"/>
                <a:ea typeface="Courier New"/>
                <a:cs typeface="Courier New"/>
                <a:sym typeface="Courier New"/>
              </a:rPr>
              <a:t> (x) {</a:t>
            </a:r>
            <a:endParaRPr b="1" sz="20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CCCCCC"/>
                </a:solidFill>
                <a:highlight>
                  <a:srgbClr val="1C1C1C"/>
                </a:highlight>
                <a:latin typeface="Courier New"/>
                <a:ea typeface="Courier New"/>
                <a:cs typeface="Courier New"/>
                <a:sym typeface="Courier New"/>
              </a:rPr>
              <a:t>    </a:t>
            </a:r>
            <a:r>
              <a:rPr b="1" lang="en" sz="2000">
                <a:solidFill>
                  <a:srgbClr val="F92672"/>
                </a:solidFill>
                <a:highlight>
                  <a:srgbClr val="1C1C1C"/>
                </a:highlight>
                <a:latin typeface="Courier New"/>
                <a:ea typeface="Courier New"/>
                <a:cs typeface="Courier New"/>
                <a:sym typeface="Courier New"/>
              </a:rPr>
              <a:t>case</a:t>
            </a:r>
            <a:r>
              <a:rPr b="1" lang="en" sz="2000">
                <a:solidFill>
                  <a:srgbClr val="CCCCCC"/>
                </a:solidFill>
                <a:highlight>
                  <a:srgbClr val="1C1C1C"/>
                </a:highlight>
                <a:latin typeface="Courier New"/>
                <a:ea typeface="Courier New"/>
                <a:cs typeface="Courier New"/>
                <a:sym typeface="Courier New"/>
              </a:rPr>
              <a:t> </a:t>
            </a:r>
            <a:r>
              <a:rPr b="1" lang="en" sz="2000">
                <a:solidFill>
                  <a:srgbClr val="E6DB74"/>
                </a:solidFill>
                <a:highlight>
                  <a:srgbClr val="1C1C1C"/>
                </a:highlight>
                <a:latin typeface="Courier New"/>
                <a:ea typeface="Courier New"/>
                <a:cs typeface="Courier New"/>
                <a:sym typeface="Courier New"/>
              </a:rPr>
              <a:t>'value1'</a:t>
            </a:r>
            <a:r>
              <a:rPr b="1" lang="en" sz="2000">
                <a:solidFill>
                  <a:srgbClr val="CCCCCC"/>
                </a:solidFill>
                <a:highlight>
                  <a:srgbClr val="1C1C1C"/>
                </a:highlight>
                <a:latin typeface="Courier New"/>
                <a:ea typeface="Courier New"/>
                <a:cs typeface="Courier New"/>
                <a:sym typeface="Courier New"/>
              </a:rPr>
              <a:t>: </a:t>
            </a:r>
            <a:endParaRPr b="1" sz="20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696D70"/>
                </a:solidFill>
                <a:highlight>
                  <a:srgbClr val="1C1C1C"/>
                </a:highlight>
                <a:latin typeface="Courier New"/>
                <a:ea typeface="Courier New"/>
                <a:cs typeface="Courier New"/>
                <a:sym typeface="Courier New"/>
              </a:rPr>
              <a:t>// if (x === 'value1')</a:t>
            </a:r>
            <a:endParaRPr b="1" sz="2000">
              <a:solidFill>
                <a:srgbClr val="696D70"/>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CCCCCC"/>
                </a:solidFill>
                <a:highlight>
                  <a:srgbClr val="1C1C1C"/>
                </a:highlight>
                <a:latin typeface="Courier New"/>
                <a:ea typeface="Courier New"/>
                <a:cs typeface="Courier New"/>
                <a:sym typeface="Courier New"/>
              </a:rPr>
              <a:t>        </a:t>
            </a:r>
            <a:r>
              <a:rPr b="1" lang="en" sz="2000">
                <a:solidFill>
                  <a:srgbClr val="F92672"/>
                </a:solidFill>
                <a:highlight>
                  <a:srgbClr val="1C1C1C"/>
                </a:highlight>
                <a:latin typeface="Courier New"/>
                <a:ea typeface="Courier New"/>
                <a:cs typeface="Courier New"/>
                <a:sym typeface="Courier New"/>
              </a:rPr>
              <a:t>...</a:t>
            </a:r>
            <a:r>
              <a:rPr b="1" lang="en" sz="2000">
                <a:solidFill>
                  <a:srgbClr val="CCCCCC"/>
                </a:solidFill>
                <a:highlight>
                  <a:srgbClr val="1C1C1C"/>
                </a:highlight>
                <a:latin typeface="Courier New"/>
                <a:ea typeface="Courier New"/>
                <a:cs typeface="Courier New"/>
                <a:sym typeface="Courier New"/>
              </a:rPr>
              <a:t>[break]</a:t>
            </a:r>
            <a:endParaRPr b="1" sz="20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CCCCCC"/>
                </a:solidFill>
                <a:highlight>
                  <a:srgbClr val="1C1C1C"/>
                </a:highlight>
                <a:latin typeface="Courier New"/>
                <a:ea typeface="Courier New"/>
                <a:cs typeface="Courier New"/>
                <a:sym typeface="Courier New"/>
              </a:rPr>
              <a:t>    </a:t>
            </a:r>
            <a:r>
              <a:rPr b="1" lang="en" sz="2000">
                <a:solidFill>
                  <a:srgbClr val="F92672"/>
                </a:solidFill>
                <a:highlight>
                  <a:srgbClr val="1C1C1C"/>
                </a:highlight>
                <a:latin typeface="Courier New"/>
                <a:ea typeface="Courier New"/>
                <a:cs typeface="Courier New"/>
                <a:sym typeface="Courier New"/>
              </a:rPr>
              <a:t>case</a:t>
            </a:r>
            <a:r>
              <a:rPr b="1" lang="en" sz="2000">
                <a:solidFill>
                  <a:srgbClr val="CCCCCC"/>
                </a:solidFill>
                <a:highlight>
                  <a:srgbClr val="1C1C1C"/>
                </a:highlight>
                <a:latin typeface="Courier New"/>
                <a:ea typeface="Courier New"/>
                <a:cs typeface="Courier New"/>
                <a:sym typeface="Courier New"/>
              </a:rPr>
              <a:t> </a:t>
            </a:r>
            <a:r>
              <a:rPr b="1" lang="en" sz="2000">
                <a:solidFill>
                  <a:srgbClr val="E6DB74"/>
                </a:solidFill>
                <a:highlight>
                  <a:srgbClr val="1C1C1C"/>
                </a:highlight>
                <a:latin typeface="Courier New"/>
                <a:ea typeface="Courier New"/>
                <a:cs typeface="Courier New"/>
                <a:sym typeface="Courier New"/>
              </a:rPr>
              <a:t>'value2'</a:t>
            </a:r>
            <a:r>
              <a:rPr b="1" lang="en" sz="2000">
                <a:solidFill>
                  <a:srgbClr val="CCCCCC"/>
                </a:solidFill>
                <a:highlight>
                  <a:srgbClr val="1C1C1C"/>
                </a:highlight>
                <a:latin typeface="Courier New"/>
                <a:ea typeface="Courier New"/>
                <a:cs typeface="Courier New"/>
                <a:sym typeface="Courier New"/>
              </a:rPr>
              <a:t>: </a:t>
            </a:r>
            <a:endParaRPr b="1" sz="20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696D70"/>
                </a:solidFill>
                <a:highlight>
                  <a:srgbClr val="1C1C1C"/>
                </a:highlight>
                <a:latin typeface="Courier New"/>
                <a:ea typeface="Courier New"/>
                <a:cs typeface="Courier New"/>
                <a:sym typeface="Courier New"/>
              </a:rPr>
              <a:t>// if (x === 'value2')</a:t>
            </a:r>
            <a:endParaRPr b="1" sz="2000">
              <a:solidFill>
                <a:srgbClr val="696D70"/>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CCCCCC"/>
                </a:solidFill>
                <a:highlight>
                  <a:srgbClr val="1C1C1C"/>
                </a:highlight>
                <a:latin typeface="Courier New"/>
                <a:ea typeface="Courier New"/>
                <a:cs typeface="Courier New"/>
                <a:sym typeface="Courier New"/>
              </a:rPr>
              <a:t>        </a:t>
            </a:r>
            <a:r>
              <a:rPr b="1" lang="en" sz="2000">
                <a:solidFill>
                  <a:srgbClr val="F92672"/>
                </a:solidFill>
                <a:highlight>
                  <a:srgbClr val="1C1C1C"/>
                </a:highlight>
                <a:latin typeface="Courier New"/>
                <a:ea typeface="Courier New"/>
                <a:cs typeface="Courier New"/>
                <a:sym typeface="Courier New"/>
              </a:rPr>
              <a:t>...</a:t>
            </a:r>
            <a:r>
              <a:rPr b="1" lang="en" sz="2000">
                <a:solidFill>
                  <a:srgbClr val="CCCCCC"/>
                </a:solidFill>
                <a:highlight>
                  <a:srgbClr val="1C1C1C"/>
                </a:highlight>
                <a:latin typeface="Courier New"/>
                <a:ea typeface="Courier New"/>
                <a:cs typeface="Courier New"/>
                <a:sym typeface="Courier New"/>
              </a:rPr>
              <a:t>[break]</a:t>
            </a:r>
            <a:endParaRPr b="1" sz="20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CCCCCC"/>
                </a:solidFill>
                <a:highlight>
                  <a:srgbClr val="1C1C1C"/>
                </a:highlight>
                <a:latin typeface="Courier New"/>
                <a:ea typeface="Courier New"/>
                <a:cs typeface="Courier New"/>
                <a:sym typeface="Courier New"/>
              </a:rPr>
              <a:t>    </a:t>
            </a:r>
            <a:r>
              <a:rPr b="1" lang="en" sz="2000">
                <a:solidFill>
                  <a:srgbClr val="F92672"/>
                </a:solidFill>
                <a:highlight>
                  <a:srgbClr val="1C1C1C"/>
                </a:highlight>
                <a:latin typeface="Courier New"/>
                <a:ea typeface="Courier New"/>
                <a:cs typeface="Courier New"/>
                <a:sym typeface="Courier New"/>
              </a:rPr>
              <a:t>default</a:t>
            </a:r>
            <a:r>
              <a:rPr b="1" lang="en" sz="2000">
                <a:solidFill>
                  <a:srgbClr val="CCCCCC"/>
                </a:solidFill>
                <a:highlight>
                  <a:srgbClr val="1C1C1C"/>
                </a:highlight>
                <a:latin typeface="Courier New"/>
                <a:ea typeface="Courier New"/>
                <a:cs typeface="Courier New"/>
                <a:sym typeface="Courier New"/>
              </a:rPr>
              <a:t>:</a:t>
            </a:r>
            <a:endParaRPr b="1" sz="20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CCCCCC"/>
                </a:solidFill>
                <a:highlight>
                  <a:srgbClr val="1C1C1C"/>
                </a:highlight>
                <a:latin typeface="Courier New"/>
                <a:ea typeface="Courier New"/>
                <a:cs typeface="Courier New"/>
                <a:sym typeface="Courier New"/>
              </a:rPr>
              <a:t>        </a:t>
            </a:r>
            <a:r>
              <a:rPr b="1" lang="en" sz="2000">
                <a:solidFill>
                  <a:srgbClr val="F92672"/>
                </a:solidFill>
                <a:highlight>
                  <a:srgbClr val="1C1C1C"/>
                </a:highlight>
                <a:latin typeface="Courier New"/>
                <a:ea typeface="Courier New"/>
                <a:cs typeface="Courier New"/>
                <a:sym typeface="Courier New"/>
              </a:rPr>
              <a:t>...</a:t>
            </a:r>
            <a:r>
              <a:rPr b="1" lang="en" sz="2000">
                <a:solidFill>
                  <a:srgbClr val="CCCCCC"/>
                </a:solidFill>
                <a:highlight>
                  <a:srgbClr val="1C1C1C"/>
                </a:highlight>
                <a:latin typeface="Courier New"/>
                <a:ea typeface="Courier New"/>
                <a:cs typeface="Courier New"/>
                <a:sym typeface="Courier New"/>
              </a:rPr>
              <a:t>[break]</a:t>
            </a:r>
            <a:endParaRPr b="1" sz="20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00">
                <a:solidFill>
                  <a:srgbClr val="CCCCCC"/>
                </a:solidFill>
                <a:highlight>
                  <a:srgbClr val="1C1C1C"/>
                </a:highlight>
                <a:latin typeface="Courier New"/>
                <a:ea typeface="Courier New"/>
                <a:cs typeface="Courier New"/>
                <a:sym typeface="Courier New"/>
              </a:rPr>
              <a:t>}</a:t>
            </a:r>
            <a:endParaRPr b="1" sz="20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latin typeface="Overpass"/>
              <a:ea typeface="Overpass"/>
              <a:cs typeface="Overpass"/>
              <a:sym typeface="Overpas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87"/>
          <p:cNvSpPr txBox="1"/>
          <p:nvPr>
            <p:ph idx="1" type="body"/>
          </p:nvPr>
        </p:nvSpPr>
        <p:spPr>
          <a:xfrm>
            <a:off x="474900" y="1091125"/>
            <a:ext cx="5968200" cy="275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50">
                <a:solidFill>
                  <a:srgbClr val="F92672"/>
                </a:solidFill>
                <a:highlight>
                  <a:srgbClr val="1C1C1C"/>
                </a:highlight>
                <a:latin typeface="Courier New"/>
                <a:ea typeface="Courier New"/>
                <a:cs typeface="Courier New"/>
                <a:sym typeface="Courier New"/>
              </a:rPr>
              <a:t>switch</a:t>
            </a:r>
            <a:r>
              <a:rPr b="1" lang="en" sz="1750">
                <a:solidFill>
                  <a:srgbClr val="CCCCCC"/>
                </a:solidFill>
                <a:highlight>
                  <a:srgbClr val="1C1C1C"/>
                </a:highlight>
                <a:latin typeface="Courier New"/>
                <a:ea typeface="Courier New"/>
                <a:cs typeface="Courier New"/>
                <a:sym typeface="Courier New"/>
              </a:rPr>
              <a:t> (4) {</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F92672"/>
                </a:solidFill>
                <a:highlight>
                  <a:srgbClr val="1C1C1C"/>
                </a:highlight>
                <a:latin typeface="Courier New"/>
                <a:ea typeface="Courier New"/>
                <a:cs typeface="Courier New"/>
                <a:sym typeface="Courier New"/>
              </a:rPr>
              <a:t>case</a:t>
            </a:r>
            <a:r>
              <a:rPr b="1" lang="en" sz="1750">
                <a:solidFill>
                  <a:srgbClr val="CCCCCC"/>
                </a:solidFill>
                <a:highlight>
                  <a:srgbClr val="1C1C1C"/>
                </a:highlight>
                <a:latin typeface="Courier New"/>
                <a:ea typeface="Courier New"/>
                <a:cs typeface="Courier New"/>
                <a:sym typeface="Courier New"/>
              </a:rPr>
              <a:t> </a:t>
            </a:r>
            <a:r>
              <a:rPr b="1" lang="en" sz="1750">
                <a:solidFill>
                  <a:srgbClr val="AE81FF"/>
                </a:solidFill>
                <a:highlight>
                  <a:srgbClr val="1C1C1C"/>
                </a:highlight>
                <a:latin typeface="Courier New"/>
                <a:ea typeface="Courier New"/>
                <a:cs typeface="Courier New"/>
                <a:sym typeface="Courier New"/>
              </a:rPr>
              <a:t>3</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B0EC38"/>
                </a:solidFill>
                <a:highlight>
                  <a:srgbClr val="1C1C1C"/>
                </a:highlight>
                <a:latin typeface="Courier New"/>
                <a:ea typeface="Courier New"/>
                <a:cs typeface="Courier New"/>
                <a:sym typeface="Courier New"/>
              </a:rPr>
              <a:t>alert</a:t>
            </a:r>
            <a:r>
              <a:rPr b="1" lang="en" sz="1750">
                <a:solidFill>
                  <a:srgbClr val="CCCCCC"/>
                </a:solidFill>
                <a:highlight>
                  <a:srgbClr val="1C1C1C"/>
                </a:highlight>
                <a:latin typeface="Courier New"/>
                <a:ea typeface="Courier New"/>
                <a:cs typeface="Courier New"/>
                <a:sym typeface="Courier New"/>
              </a:rPr>
              <a:t>(</a:t>
            </a:r>
            <a:r>
              <a:rPr b="1" lang="en" sz="1750">
                <a:solidFill>
                  <a:srgbClr val="E6DB74"/>
                </a:solidFill>
                <a:highlight>
                  <a:srgbClr val="1C1C1C"/>
                </a:highlight>
                <a:latin typeface="Courier New"/>
                <a:ea typeface="Courier New"/>
                <a:cs typeface="Courier New"/>
                <a:sym typeface="Courier New"/>
              </a:rPr>
              <a:t>'Too small'</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F92672"/>
                </a:solidFill>
                <a:highlight>
                  <a:srgbClr val="1C1C1C"/>
                </a:highlight>
                <a:latin typeface="Courier New"/>
                <a:ea typeface="Courier New"/>
                <a:cs typeface="Courier New"/>
                <a:sym typeface="Courier New"/>
              </a:rPr>
              <a:t>break</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F92672"/>
                </a:solidFill>
                <a:highlight>
                  <a:srgbClr val="1C1C1C"/>
                </a:highlight>
                <a:latin typeface="Courier New"/>
                <a:ea typeface="Courier New"/>
                <a:cs typeface="Courier New"/>
                <a:sym typeface="Courier New"/>
              </a:rPr>
              <a:t>case</a:t>
            </a:r>
            <a:r>
              <a:rPr b="1" lang="en" sz="1750">
                <a:solidFill>
                  <a:srgbClr val="CCCCCC"/>
                </a:solidFill>
                <a:highlight>
                  <a:srgbClr val="1C1C1C"/>
                </a:highlight>
                <a:latin typeface="Courier New"/>
                <a:ea typeface="Courier New"/>
                <a:cs typeface="Courier New"/>
                <a:sym typeface="Courier New"/>
              </a:rPr>
              <a:t> </a:t>
            </a:r>
            <a:r>
              <a:rPr b="1" lang="en" sz="1750">
                <a:solidFill>
                  <a:srgbClr val="AE81FF"/>
                </a:solidFill>
                <a:highlight>
                  <a:srgbClr val="1C1C1C"/>
                </a:highlight>
                <a:latin typeface="Courier New"/>
                <a:ea typeface="Courier New"/>
                <a:cs typeface="Courier New"/>
                <a:sym typeface="Courier New"/>
              </a:rPr>
              <a:t>4</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B0EC38"/>
                </a:solidFill>
                <a:highlight>
                  <a:srgbClr val="1C1C1C"/>
                </a:highlight>
                <a:latin typeface="Courier New"/>
                <a:ea typeface="Courier New"/>
                <a:cs typeface="Courier New"/>
                <a:sym typeface="Courier New"/>
              </a:rPr>
              <a:t>alert</a:t>
            </a:r>
            <a:r>
              <a:rPr b="1" lang="en" sz="1750">
                <a:solidFill>
                  <a:srgbClr val="CCCCCC"/>
                </a:solidFill>
                <a:highlight>
                  <a:srgbClr val="1C1C1C"/>
                </a:highlight>
                <a:latin typeface="Courier New"/>
                <a:ea typeface="Courier New"/>
                <a:cs typeface="Courier New"/>
                <a:sym typeface="Courier New"/>
              </a:rPr>
              <a:t>(</a:t>
            </a:r>
            <a:r>
              <a:rPr b="1" lang="en" sz="1750">
                <a:solidFill>
                  <a:srgbClr val="E6DB74"/>
                </a:solidFill>
                <a:highlight>
                  <a:srgbClr val="1C1C1C"/>
                </a:highlight>
                <a:latin typeface="Courier New"/>
                <a:ea typeface="Courier New"/>
                <a:cs typeface="Courier New"/>
                <a:sym typeface="Courier New"/>
              </a:rPr>
              <a:t>'Exactly!'</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F92672"/>
                </a:solidFill>
                <a:highlight>
                  <a:srgbClr val="1C1C1C"/>
                </a:highlight>
                <a:latin typeface="Courier New"/>
                <a:ea typeface="Courier New"/>
                <a:cs typeface="Courier New"/>
                <a:sym typeface="Courier New"/>
              </a:rPr>
              <a:t>break</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F92672"/>
                </a:solidFill>
                <a:highlight>
                  <a:srgbClr val="1C1C1C"/>
                </a:highlight>
                <a:latin typeface="Courier New"/>
                <a:ea typeface="Courier New"/>
                <a:cs typeface="Courier New"/>
                <a:sym typeface="Courier New"/>
              </a:rPr>
              <a:t>case</a:t>
            </a:r>
            <a:r>
              <a:rPr b="1" lang="en" sz="1750">
                <a:solidFill>
                  <a:srgbClr val="CCCCCC"/>
                </a:solidFill>
                <a:highlight>
                  <a:srgbClr val="1C1C1C"/>
                </a:highlight>
                <a:latin typeface="Courier New"/>
                <a:ea typeface="Courier New"/>
                <a:cs typeface="Courier New"/>
                <a:sym typeface="Courier New"/>
              </a:rPr>
              <a:t> </a:t>
            </a:r>
            <a:r>
              <a:rPr b="1" lang="en" sz="1750">
                <a:solidFill>
                  <a:srgbClr val="AE81FF"/>
                </a:solidFill>
                <a:highlight>
                  <a:srgbClr val="1C1C1C"/>
                </a:highlight>
                <a:latin typeface="Courier New"/>
                <a:ea typeface="Courier New"/>
                <a:cs typeface="Courier New"/>
                <a:sym typeface="Courier New"/>
              </a:rPr>
              <a:t>5</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B0EC38"/>
                </a:solidFill>
                <a:highlight>
                  <a:srgbClr val="1C1C1C"/>
                </a:highlight>
                <a:latin typeface="Courier New"/>
                <a:ea typeface="Courier New"/>
                <a:cs typeface="Courier New"/>
                <a:sym typeface="Courier New"/>
              </a:rPr>
              <a:t>alert</a:t>
            </a:r>
            <a:r>
              <a:rPr b="1" lang="en" sz="1750">
                <a:solidFill>
                  <a:srgbClr val="CCCCCC"/>
                </a:solidFill>
                <a:highlight>
                  <a:srgbClr val="1C1C1C"/>
                </a:highlight>
                <a:latin typeface="Courier New"/>
                <a:ea typeface="Courier New"/>
                <a:cs typeface="Courier New"/>
                <a:sym typeface="Courier New"/>
              </a:rPr>
              <a:t>(</a:t>
            </a:r>
            <a:r>
              <a:rPr b="1" lang="en" sz="1750">
                <a:solidFill>
                  <a:srgbClr val="E6DB74"/>
                </a:solidFill>
                <a:highlight>
                  <a:srgbClr val="1C1C1C"/>
                </a:highlight>
                <a:latin typeface="Courier New"/>
                <a:ea typeface="Courier New"/>
                <a:cs typeface="Courier New"/>
                <a:sym typeface="Courier New"/>
              </a:rPr>
              <a:t>'Too large'</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F92672"/>
                </a:solidFill>
                <a:highlight>
                  <a:srgbClr val="1C1C1C"/>
                </a:highlight>
                <a:latin typeface="Courier New"/>
                <a:ea typeface="Courier New"/>
                <a:cs typeface="Courier New"/>
                <a:sym typeface="Courier New"/>
              </a:rPr>
              <a:t>break</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F92672"/>
                </a:solidFill>
                <a:highlight>
                  <a:srgbClr val="1C1C1C"/>
                </a:highlight>
                <a:latin typeface="Courier New"/>
                <a:ea typeface="Courier New"/>
                <a:cs typeface="Courier New"/>
                <a:sym typeface="Courier New"/>
              </a:rPr>
              <a:t>default</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B0EC38"/>
                </a:solidFill>
                <a:highlight>
                  <a:srgbClr val="1C1C1C"/>
                </a:highlight>
                <a:latin typeface="Courier New"/>
                <a:ea typeface="Courier New"/>
                <a:cs typeface="Courier New"/>
                <a:sym typeface="Courier New"/>
              </a:rPr>
              <a:t>alert</a:t>
            </a:r>
            <a:r>
              <a:rPr b="1" lang="en" sz="1750">
                <a:solidFill>
                  <a:srgbClr val="CCCCCC"/>
                </a:solidFill>
                <a:highlight>
                  <a:srgbClr val="1C1C1C"/>
                </a:highlight>
                <a:latin typeface="Courier New"/>
                <a:ea typeface="Courier New"/>
                <a:cs typeface="Courier New"/>
                <a:sym typeface="Courier New"/>
              </a:rPr>
              <a:t>(</a:t>
            </a:r>
            <a:r>
              <a:rPr b="1" lang="en" sz="1750">
                <a:solidFill>
                  <a:srgbClr val="E6DB74"/>
                </a:solidFill>
                <a:highlight>
                  <a:srgbClr val="1C1C1C"/>
                </a:highlight>
                <a:latin typeface="Courier New"/>
                <a:ea typeface="Courier New"/>
                <a:cs typeface="Courier New"/>
                <a:sym typeface="Courier New"/>
              </a:rPr>
              <a:t>"I don't know such values"</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1000"/>
              </a:spcAft>
              <a:buNone/>
            </a:pPr>
            <a:r>
              <a:t/>
            </a:r>
            <a:endParaRPr sz="2700"/>
          </a:p>
        </p:txBody>
      </p:sp>
      <p:sp>
        <p:nvSpPr>
          <p:cNvPr id="1596" name="Google Shape;1596;p87"/>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endParaRPr/>
          </a:p>
        </p:txBody>
      </p:sp>
      <p:sp>
        <p:nvSpPr>
          <p:cNvPr id="1597" name="Google Shape;1597;p87"/>
          <p:cNvSpPr txBox="1"/>
          <p:nvPr/>
        </p:nvSpPr>
        <p:spPr>
          <a:xfrm>
            <a:off x="474900" y="1264125"/>
            <a:ext cx="1986600" cy="35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verpass"/>
              <a:ea typeface="Overpass"/>
              <a:cs typeface="Overpass"/>
              <a:sym typeface="Overpass"/>
            </a:endParaRPr>
          </a:p>
        </p:txBody>
      </p:sp>
      <p:sp>
        <p:nvSpPr>
          <p:cNvPr id="1598" name="Google Shape;1598;p87"/>
          <p:cNvSpPr txBox="1"/>
          <p:nvPr/>
        </p:nvSpPr>
        <p:spPr>
          <a:xfrm>
            <a:off x="6443100" y="1384900"/>
            <a:ext cx="2079900" cy="13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a:ea typeface="Overpass"/>
                <a:cs typeface="Overpass"/>
                <a:sym typeface="Overpass"/>
              </a:rPr>
              <a:t>The output is:</a:t>
            </a:r>
            <a:endParaRPr>
              <a:solidFill>
                <a:srgbClr val="FFFFFF"/>
              </a:solidFill>
              <a:latin typeface="Overpass"/>
              <a:ea typeface="Overpass"/>
              <a:cs typeface="Overpass"/>
              <a:sym typeface="Overpass"/>
            </a:endParaRPr>
          </a:p>
          <a:p>
            <a:pPr indent="0" lvl="0" marL="0" rtl="0" algn="l">
              <a:spcBef>
                <a:spcPts val="0"/>
              </a:spcBef>
              <a:spcAft>
                <a:spcPts val="0"/>
              </a:spcAft>
              <a:buNone/>
            </a:pPr>
            <a:r>
              <a:t/>
            </a:r>
            <a:endParaRPr>
              <a:solidFill>
                <a:srgbClr val="FFFFFF"/>
              </a:solidFill>
              <a:latin typeface="Overpass"/>
              <a:ea typeface="Overpass"/>
              <a:cs typeface="Overpass"/>
              <a:sym typeface="Overpass"/>
            </a:endParaRPr>
          </a:p>
          <a:p>
            <a:pPr indent="0" lvl="0" marL="0" rtl="0" algn="l">
              <a:lnSpc>
                <a:spcPct val="135714"/>
              </a:lnSpc>
              <a:spcBef>
                <a:spcPts val="0"/>
              </a:spcBef>
              <a:spcAft>
                <a:spcPts val="0"/>
              </a:spcAft>
              <a:buNone/>
            </a:pPr>
            <a:r>
              <a:rPr b="1" lang="en" sz="1750">
                <a:solidFill>
                  <a:srgbClr val="E6DB74"/>
                </a:solidFill>
                <a:highlight>
                  <a:srgbClr val="1C1C1C"/>
                </a:highlight>
                <a:latin typeface="Courier New"/>
                <a:ea typeface="Courier New"/>
                <a:cs typeface="Courier New"/>
                <a:sym typeface="Courier New"/>
              </a:rPr>
              <a:t>Exactly!</a:t>
            </a:r>
            <a:endParaRPr b="1" sz="1750">
              <a:solidFill>
                <a:srgbClr val="E6DB74"/>
              </a:solidFill>
              <a:highlight>
                <a:srgbClr val="1C1C1C"/>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FFFF"/>
              </a:solidFill>
              <a:latin typeface="Overpass"/>
              <a:ea typeface="Overpass"/>
              <a:cs typeface="Overpass"/>
              <a:sym typeface="Overpas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2" name="Shape 1602"/>
        <p:cNvGrpSpPr/>
        <p:nvPr/>
      </p:nvGrpSpPr>
      <p:grpSpPr>
        <a:xfrm>
          <a:off x="0" y="0"/>
          <a:ext cx="0" cy="0"/>
          <a:chOff x="0" y="0"/>
          <a:chExt cx="0" cy="0"/>
        </a:xfrm>
      </p:grpSpPr>
      <p:sp>
        <p:nvSpPr>
          <p:cNvPr id="1603" name="Google Shape;1603;p88"/>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Breaks on the Switch Bus</a:t>
            </a:r>
            <a:endParaRPr/>
          </a:p>
        </p:txBody>
      </p:sp>
      <p:sp>
        <p:nvSpPr>
          <p:cNvPr id="1604" name="Google Shape;1604;p88"/>
          <p:cNvSpPr txBox="1"/>
          <p:nvPr>
            <p:ph idx="1" type="body"/>
          </p:nvPr>
        </p:nvSpPr>
        <p:spPr>
          <a:xfrm>
            <a:off x="422525" y="1017925"/>
            <a:ext cx="2192700" cy="36450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When you do not add breaks the switch case will continue without any checks and complete ALL the code after the first true. </a:t>
            </a:r>
            <a:endParaRPr/>
          </a:p>
        </p:txBody>
      </p:sp>
      <p:sp>
        <p:nvSpPr>
          <p:cNvPr id="1605" name="Google Shape;1605;p88"/>
          <p:cNvSpPr txBox="1"/>
          <p:nvPr/>
        </p:nvSpPr>
        <p:spPr>
          <a:xfrm>
            <a:off x="2615225" y="1316200"/>
            <a:ext cx="3899400" cy="349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50">
                <a:solidFill>
                  <a:srgbClr val="F92672"/>
                </a:solidFill>
                <a:highlight>
                  <a:srgbClr val="1C1C1C"/>
                </a:highlight>
                <a:latin typeface="Courier New"/>
                <a:ea typeface="Courier New"/>
                <a:cs typeface="Courier New"/>
                <a:sym typeface="Courier New"/>
              </a:rPr>
              <a:t>switch</a:t>
            </a:r>
            <a:r>
              <a:rPr b="1" lang="en" sz="1750">
                <a:solidFill>
                  <a:srgbClr val="CCCCCC"/>
                </a:solidFill>
                <a:highlight>
                  <a:srgbClr val="1C1C1C"/>
                </a:highlight>
                <a:latin typeface="Courier New"/>
                <a:ea typeface="Courier New"/>
                <a:cs typeface="Courier New"/>
                <a:sym typeface="Courier New"/>
              </a:rPr>
              <a:t> (4) {</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F92672"/>
                </a:solidFill>
                <a:highlight>
                  <a:srgbClr val="1C1C1C"/>
                </a:highlight>
                <a:latin typeface="Courier New"/>
                <a:ea typeface="Courier New"/>
                <a:cs typeface="Courier New"/>
                <a:sym typeface="Courier New"/>
              </a:rPr>
              <a:t>case</a:t>
            </a:r>
            <a:r>
              <a:rPr b="1" lang="en" sz="1750">
                <a:solidFill>
                  <a:srgbClr val="CCCCCC"/>
                </a:solidFill>
                <a:highlight>
                  <a:srgbClr val="1C1C1C"/>
                </a:highlight>
                <a:latin typeface="Courier New"/>
                <a:ea typeface="Courier New"/>
                <a:cs typeface="Courier New"/>
                <a:sym typeface="Courier New"/>
              </a:rPr>
              <a:t> </a:t>
            </a:r>
            <a:r>
              <a:rPr b="1" lang="en" sz="1750">
                <a:solidFill>
                  <a:srgbClr val="AE81FF"/>
                </a:solidFill>
                <a:highlight>
                  <a:srgbClr val="1C1C1C"/>
                </a:highlight>
                <a:latin typeface="Courier New"/>
                <a:ea typeface="Courier New"/>
                <a:cs typeface="Courier New"/>
                <a:sym typeface="Courier New"/>
              </a:rPr>
              <a:t>3</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B0EC38"/>
                </a:solidFill>
                <a:highlight>
                  <a:srgbClr val="1C1C1C"/>
                </a:highlight>
                <a:latin typeface="Courier New"/>
                <a:ea typeface="Courier New"/>
                <a:cs typeface="Courier New"/>
                <a:sym typeface="Courier New"/>
              </a:rPr>
              <a:t>alert</a:t>
            </a:r>
            <a:r>
              <a:rPr b="1" lang="en" sz="1750">
                <a:solidFill>
                  <a:srgbClr val="CCCCCC"/>
                </a:solidFill>
                <a:highlight>
                  <a:srgbClr val="1C1C1C"/>
                </a:highlight>
                <a:latin typeface="Courier New"/>
                <a:ea typeface="Courier New"/>
                <a:cs typeface="Courier New"/>
                <a:sym typeface="Courier New"/>
              </a:rPr>
              <a:t>(</a:t>
            </a:r>
            <a:r>
              <a:rPr b="1" lang="en" sz="1750">
                <a:solidFill>
                  <a:srgbClr val="E6DB74"/>
                </a:solidFill>
                <a:highlight>
                  <a:srgbClr val="1C1C1C"/>
                </a:highlight>
                <a:latin typeface="Courier New"/>
                <a:ea typeface="Courier New"/>
                <a:cs typeface="Courier New"/>
                <a:sym typeface="Courier New"/>
              </a:rPr>
              <a:t>'Too small'</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F92672"/>
                </a:solidFill>
                <a:highlight>
                  <a:srgbClr val="1C1C1C"/>
                </a:highlight>
                <a:latin typeface="Courier New"/>
                <a:ea typeface="Courier New"/>
                <a:cs typeface="Courier New"/>
                <a:sym typeface="Courier New"/>
              </a:rPr>
              <a:t>case</a:t>
            </a:r>
            <a:r>
              <a:rPr b="1" lang="en" sz="1750">
                <a:solidFill>
                  <a:srgbClr val="CCCCCC"/>
                </a:solidFill>
                <a:highlight>
                  <a:srgbClr val="1C1C1C"/>
                </a:highlight>
                <a:latin typeface="Courier New"/>
                <a:ea typeface="Courier New"/>
                <a:cs typeface="Courier New"/>
                <a:sym typeface="Courier New"/>
              </a:rPr>
              <a:t> </a:t>
            </a:r>
            <a:r>
              <a:rPr b="1" lang="en" sz="1750">
                <a:solidFill>
                  <a:srgbClr val="AE81FF"/>
                </a:solidFill>
                <a:highlight>
                  <a:srgbClr val="1C1C1C"/>
                </a:highlight>
                <a:latin typeface="Courier New"/>
                <a:ea typeface="Courier New"/>
                <a:cs typeface="Courier New"/>
                <a:sym typeface="Courier New"/>
              </a:rPr>
              <a:t>4</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B0EC38"/>
                </a:solidFill>
                <a:highlight>
                  <a:srgbClr val="1C1C1C"/>
                </a:highlight>
                <a:latin typeface="Courier New"/>
                <a:ea typeface="Courier New"/>
                <a:cs typeface="Courier New"/>
                <a:sym typeface="Courier New"/>
              </a:rPr>
              <a:t>alert</a:t>
            </a:r>
            <a:r>
              <a:rPr b="1" lang="en" sz="1750">
                <a:solidFill>
                  <a:srgbClr val="CCCCCC"/>
                </a:solidFill>
                <a:highlight>
                  <a:srgbClr val="1C1C1C"/>
                </a:highlight>
                <a:latin typeface="Courier New"/>
                <a:ea typeface="Courier New"/>
                <a:cs typeface="Courier New"/>
                <a:sym typeface="Courier New"/>
              </a:rPr>
              <a:t>(</a:t>
            </a:r>
            <a:r>
              <a:rPr b="1" lang="en" sz="1750">
                <a:solidFill>
                  <a:srgbClr val="E6DB74"/>
                </a:solidFill>
                <a:highlight>
                  <a:srgbClr val="1C1C1C"/>
                </a:highlight>
                <a:latin typeface="Courier New"/>
                <a:ea typeface="Courier New"/>
                <a:cs typeface="Courier New"/>
                <a:sym typeface="Courier New"/>
              </a:rPr>
              <a:t>'Exactly!'</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F92672"/>
                </a:solidFill>
                <a:highlight>
                  <a:srgbClr val="1C1C1C"/>
                </a:highlight>
                <a:latin typeface="Courier New"/>
                <a:ea typeface="Courier New"/>
                <a:cs typeface="Courier New"/>
                <a:sym typeface="Courier New"/>
              </a:rPr>
              <a:t>case</a:t>
            </a:r>
            <a:r>
              <a:rPr b="1" lang="en" sz="1750">
                <a:solidFill>
                  <a:srgbClr val="CCCCCC"/>
                </a:solidFill>
                <a:highlight>
                  <a:srgbClr val="1C1C1C"/>
                </a:highlight>
                <a:latin typeface="Courier New"/>
                <a:ea typeface="Courier New"/>
                <a:cs typeface="Courier New"/>
                <a:sym typeface="Courier New"/>
              </a:rPr>
              <a:t> </a:t>
            </a:r>
            <a:r>
              <a:rPr b="1" lang="en" sz="1750">
                <a:solidFill>
                  <a:srgbClr val="AE81FF"/>
                </a:solidFill>
                <a:highlight>
                  <a:srgbClr val="1C1C1C"/>
                </a:highlight>
                <a:latin typeface="Courier New"/>
                <a:ea typeface="Courier New"/>
                <a:cs typeface="Courier New"/>
                <a:sym typeface="Courier New"/>
              </a:rPr>
              <a:t>5</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B0EC38"/>
                </a:solidFill>
                <a:highlight>
                  <a:srgbClr val="1C1C1C"/>
                </a:highlight>
                <a:latin typeface="Courier New"/>
                <a:ea typeface="Courier New"/>
                <a:cs typeface="Courier New"/>
                <a:sym typeface="Courier New"/>
              </a:rPr>
              <a:t>alert</a:t>
            </a:r>
            <a:r>
              <a:rPr b="1" lang="en" sz="1750">
                <a:solidFill>
                  <a:srgbClr val="CCCCCC"/>
                </a:solidFill>
                <a:highlight>
                  <a:srgbClr val="1C1C1C"/>
                </a:highlight>
                <a:latin typeface="Courier New"/>
                <a:ea typeface="Courier New"/>
                <a:cs typeface="Courier New"/>
                <a:sym typeface="Courier New"/>
              </a:rPr>
              <a:t>(</a:t>
            </a:r>
            <a:r>
              <a:rPr b="1" lang="en" sz="1750">
                <a:solidFill>
                  <a:srgbClr val="E6DB74"/>
                </a:solidFill>
                <a:highlight>
                  <a:srgbClr val="1C1C1C"/>
                </a:highlight>
                <a:latin typeface="Courier New"/>
                <a:ea typeface="Courier New"/>
                <a:cs typeface="Courier New"/>
                <a:sym typeface="Courier New"/>
              </a:rPr>
              <a:t>'Too large'</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F92672"/>
                </a:solidFill>
                <a:highlight>
                  <a:srgbClr val="1C1C1C"/>
                </a:highlight>
                <a:latin typeface="Courier New"/>
                <a:ea typeface="Courier New"/>
                <a:cs typeface="Courier New"/>
                <a:sym typeface="Courier New"/>
              </a:rPr>
              <a:t>default</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        </a:t>
            </a:r>
            <a:r>
              <a:rPr b="1" lang="en" sz="1750">
                <a:solidFill>
                  <a:srgbClr val="B0EC38"/>
                </a:solidFill>
                <a:highlight>
                  <a:srgbClr val="1C1C1C"/>
                </a:highlight>
                <a:latin typeface="Courier New"/>
                <a:ea typeface="Courier New"/>
                <a:cs typeface="Courier New"/>
                <a:sym typeface="Courier New"/>
              </a:rPr>
              <a:t>alert</a:t>
            </a:r>
            <a:r>
              <a:rPr b="1" lang="en" sz="1750">
                <a:solidFill>
                  <a:srgbClr val="CCCCCC"/>
                </a:solidFill>
                <a:highlight>
                  <a:srgbClr val="1C1C1C"/>
                </a:highlight>
                <a:latin typeface="Courier New"/>
                <a:ea typeface="Courier New"/>
                <a:cs typeface="Courier New"/>
                <a:sym typeface="Courier New"/>
              </a:rPr>
              <a:t>(</a:t>
            </a:r>
            <a:r>
              <a:rPr b="1" lang="en" sz="1750">
                <a:solidFill>
                  <a:srgbClr val="E6DB74"/>
                </a:solidFill>
                <a:highlight>
                  <a:srgbClr val="1C1C1C"/>
                </a:highlight>
                <a:latin typeface="Courier New"/>
                <a:ea typeface="Courier New"/>
                <a:cs typeface="Courier New"/>
                <a:sym typeface="Courier New"/>
              </a:rPr>
              <a:t>"I don't know such values"</a:t>
            </a: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50">
                <a:solidFill>
                  <a:srgbClr val="CCCCCC"/>
                </a:solidFill>
                <a:highlight>
                  <a:srgbClr val="1C1C1C"/>
                </a:highlight>
                <a:latin typeface="Courier New"/>
                <a:ea typeface="Courier New"/>
                <a:cs typeface="Courier New"/>
                <a:sym typeface="Courier New"/>
              </a:rPr>
              <a:t>}</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700">
              <a:solidFill>
                <a:schemeClr val="dk1"/>
              </a:solidFill>
              <a:latin typeface="Overpass"/>
              <a:ea typeface="Overpass"/>
              <a:cs typeface="Overpass"/>
              <a:sym typeface="Overpass"/>
            </a:endParaRPr>
          </a:p>
          <a:p>
            <a:pPr indent="0" lvl="0" marL="0" rtl="0" algn="l">
              <a:lnSpc>
                <a:spcPct val="100000"/>
              </a:lnSpc>
              <a:spcBef>
                <a:spcPts val="1000"/>
              </a:spcBef>
              <a:spcAft>
                <a:spcPts val="0"/>
              </a:spcAft>
              <a:buNone/>
            </a:pPr>
            <a:r>
              <a:t/>
            </a:r>
            <a:endParaRPr>
              <a:latin typeface="Overpass"/>
              <a:ea typeface="Overpass"/>
              <a:cs typeface="Overpass"/>
              <a:sym typeface="Overpass"/>
            </a:endParaRPr>
          </a:p>
        </p:txBody>
      </p:sp>
      <p:sp>
        <p:nvSpPr>
          <p:cNvPr id="1606" name="Google Shape;1606;p88"/>
          <p:cNvSpPr txBox="1"/>
          <p:nvPr/>
        </p:nvSpPr>
        <p:spPr>
          <a:xfrm>
            <a:off x="6528025" y="943075"/>
            <a:ext cx="2274000" cy="39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verpass"/>
                <a:ea typeface="Overpass"/>
                <a:cs typeface="Overpass"/>
                <a:sym typeface="Overpass"/>
              </a:rPr>
              <a:t>The output is:</a:t>
            </a:r>
            <a:endParaRPr>
              <a:solidFill>
                <a:srgbClr val="FFFFFF"/>
              </a:solidFill>
              <a:latin typeface="Overpass"/>
              <a:ea typeface="Overpass"/>
              <a:cs typeface="Overpass"/>
              <a:sym typeface="Overpass"/>
            </a:endParaRPr>
          </a:p>
          <a:p>
            <a:pPr indent="0" lvl="0" marL="0" rtl="0" algn="l">
              <a:spcBef>
                <a:spcPts val="0"/>
              </a:spcBef>
              <a:spcAft>
                <a:spcPts val="0"/>
              </a:spcAft>
              <a:buNone/>
            </a:pPr>
            <a:r>
              <a:t/>
            </a:r>
            <a:endParaRPr>
              <a:solidFill>
                <a:srgbClr val="FFFFFF"/>
              </a:solidFill>
              <a:latin typeface="Overpass"/>
              <a:ea typeface="Overpass"/>
              <a:cs typeface="Overpass"/>
              <a:sym typeface="Overpass"/>
            </a:endParaRPr>
          </a:p>
          <a:p>
            <a:pPr indent="0" lvl="0" marL="0" rtl="0" algn="l">
              <a:lnSpc>
                <a:spcPct val="135714"/>
              </a:lnSpc>
              <a:spcBef>
                <a:spcPts val="0"/>
              </a:spcBef>
              <a:spcAft>
                <a:spcPts val="0"/>
              </a:spcAft>
              <a:buNone/>
            </a:pPr>
            <a:r>
              <a:rPr b="1" lang="en" sz="1750">
                <a:solidFill>
                  <a:srgbClr val="E6DB74"/>
                </a:solidFill>
                <a:highlight>
                  <a:srgbClr val="1C1C1C"/>
                </a:highlight>
                <a:latin typeface="Courier New"/>
                <a:ea typeface="Courier New"/>
                <a:cs typeface="Courier New"/>
                <a:sym typeface="Courier New"/>
              </a:rPr>
              <a:t>Exactly!</a:t>
            </a:r>
            <a:endParaRPr b="1" sz="1750">
              <a:solidFill>
                <a:srgbClr val="E6DB74"/>
              </a:solidFill>
              <a:highlight>
                <a:srgbClr val="1C1C1C"/>
              </a:highlight>
              <a:latin typeface="Courier New"/>
              <a:ea typeface="Courier New"/>
              <a:cs typeface="Courier New"/>
              <a:sym typeface="Courier New"/>
            </a:endParaRPr>
          </a:p>
          <a:p>
            <a:pPr indent="0" lvl="0" marL="0" rtl="0" algn="l">
              <a:lnSpc>
                <a:spcPct val="135714"/>
              </a:lnSpc>
              <a:spcBef>
                <a:spcPts val="1000"/>
              </a:spcBef>
              <a:spcAft>
                <a:spcPts val="0"/>
              </a:spcAft>
              <a:buNone/>
            </a:pPr>
            <a:r>
              <a:t/>
            </a:r>
            <a:endParaRPr b="1" sz="1750">
              <a:solidFill>
                <a:srgbClr val="E6DB74"/>
              </a:solidFill>
              <a:highlight>
                <a:srgbClr val="1C1C1C"/>
              </a:highlight>
              <a:latin typeface="Courier New"/>
              <a:ea typeface="Courier New"/>
              <a:cs typeface="Courier New"/>
              <a:sym typeface="Courier New"/>
            </a:endParaRPr>
          </a:p>
          <a:p>
            <a:pPr indent="0" lvl="0" marL="0" rtl="0" algn="l">
              <a:spcBef>
                <a:spcPts val="1000"/>
              </a:spcBef>
              <a:spcAft>
                <a:spcPts val="0"/>
              </a:spcAft>
              <a:buNone/>
            </a:pPr>
            <a:r>
              <a:rPr b="1" lang="en" sz="1750">
                <a:solidFill>
                  <a:srgbClr val="E6DB74"/>
                </a:solidFill>
                <a:highlight>
                  <a:srgbClr val="1C1C1C"/>
                </a:highlight>
                <a:latin typeface="Courier New"/>
                <a:ea typeface="Courier New"/>
                <a:cs typeface="Courier New"/>
                <a:sym typeface="Courier New"/>
              </a:rPr>
              <a:t>Too large</a:t>
            </a:r>
            <a:endParaRPr b="1" sz="1750">
              <a:solidFill>
                <a:srgbClr val="E6DB74"/>
              </a:solidFill>
              <a:highlight>
                <a:srgbClr val="1C1C1C"/>
              </a:highlight>
              <a:latin typeface="Courier New"/>
              <a:ea typeface="Courier New"/>
              <a:cs typeface="Courier New"/>
              <a:sym typeface="Courier New"/>
            </a:endParaRPr>
          </a:p>
          <a:p>
            <a:pPr indent="0" lvl="0" marL="0" rtl="0" algn="l">
              <a:spcBef>
                <a:spcPts val="1000"/>
              </a:spcBef>
              <a:spcAft>
                <a:spcPts val="0"/>
              </a:spcAft>
              <a:buNone/>
            </a:pPr>
            <a:r>
              <a:t/>
            </a:r>
            <a:endParaRPr b="1" sz="1750">
              <a:solidFill>
                <a:srgbClr val="E6DB74"/>
              </a:solidFill>
              <a:highlight>
                <a:srgbClr val="1C1C1C"/>
              </a:highlight>
              <a:latin typeface="Courier New"/>
              <a:ea typeface="Courier New"/>
              <a:cs typeface="Courier New"/>
              <a:sym typeface="Courier New"/>
            </a:endParaRPr>
          </a:p>
          <a:p>
            <a:pPr indent="0" lvl="0" marL="0" rtl="0" algn="l">
              <a:lnSpc>
                <a:spcPct val="135714"/>
              </a:lnSpc>
              <a:spcBef>
                <a:spcPts val="1000"/>
              </a:spcBef>
              <a:spcAft>
                <a:spcPts val="0"/>
              </a:spcAft>
              <a:buNone/>
            </a:pPr>
            <a:r>
              <a:rPr b="1" lang="en" sz="1750">
                <a:solidFill>
                  <a:srgbClr val="E6DB74"/>
                </a:solidFill>
                <a:highlight>
                  <a:srgbClr val="1C1C1C"/>
                </a:highlight>
                <a:latin typeface="Courier New"/>
                <a:ea typeface="Courier New"/>
                <a:cs typeface="Courier New"/>
                <a:sym typeface="Courier New"/>
              </a:rPr>
              <a:t>I don't know such values</a:t>
            </a:r>
            <a:endParaRPr b="1" sz="1750">
              <a:solidFill>
                <a:srgbClr val="E6DB74"/>
              </a:solidFill>
              <a:highlight>
                <a:srgbClr val="1C1C1C"/>
              </a:highlight>
              <a:latin typeface="Courier New"/>
              <a:ea typeface="Courier New"/>
              <a:cs typeface="Courier New"/>
              <a:sym typeface="Courier New"/>
            </a:endParaRPr>
          </a:p>
          <a:p>
            <a:pPr indent="0" lvl="0" marL="0" rtl="0" algn="l">
              <a:spcBef>
                <a:spcPts val="1000"/>
              </a:spcBef>
              <a:spcAft>
                <a:spcPts val="0"/>
              </a:spcAft>
              <a:buNone/>
            </a:pPr>
            <a:r>
              <a:t/>
            </a:r>
            <a:endParaRPr>
              <a:solidFill>
                <a:srgbClr val="FFFFFF"/>
              </a:solidFill>
              <a:latin typeface="Overpass"/>
              <a:ea typeface="Overpass"/>
              <a:cs typeface="Overpass"/>
              <a:sym typeface="Overpass"/>
            </a:endParaRPr>
          </a:p>
        </p:txBody>
      </p:sp>
      <p:cxnSp>
        <p:nvCxnSpPr>
          <p:cNvPr id="1607" name="Google Shape;1607;p88"/>
          <p:cNvCxnSpPr/>
          <p:nvPr/>
        </p:nvCxnSpPr>
        <p:spPr>
          <a:xfrm>
            <a:off x="2615225" y="869500"/>
            <a:ext cx="0" cy="4187100"/>
          </a:xfrm>
          <a:prstGeom prst="straightConnector1">
            <a:avLst/>
          </a:prstGeom>
          <a:noFill/>
          <a:ln cap="flat" cmpd="sng" w="9525">
            <a:solidFill>
              <a:schemeClr val="dk2"/>
            </a:solidFill>
            <a:prstDash val="solid"/>
            <a:round/>
            <a:headEnd len="med" w="med" type="none"/>
            <a:tailEnd len="med" w="med" type="none"/>
          </a:ln>
        </p:spPr>
      </p:cxnSp>
      <p:cxnSp>
        <p:nvCxnSpPr>
          <p:cNvPr id="1608" name="Google Shape;1608;p88"/>
          <p:cNvCxnSpPr/>
          <p:nvPr/>
        </p:nvCxnSpPr>
        <p:spPr>
          <a:xfrm>
            <a:off x="6427700" y="836075"/>
            <a:ext cx="0" cy="4193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89"/>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Time</a:t>
            </a:r>
            <a:endParaRPr/>
          </a:p>
        </p:txBody>
      </p:sp>
      <p:sp>
        <p:nvSpPr>
          <p:cNvPr id="1614" name="Google Shape;1614;p89"/>
          <p:cNvSpPr txBox="1"/>
          <p:nvPr>
            <p:ph idx="1" type="body"/>
          </p:nvPr>
        </p:nvSpPr>
        <p:spPr>
          <a:xfrm>
            <a:off x="594225" y="1563900"/>
            <a:ext cx="7439400" cy="2531100"/>
          </a:xfrm>
          <a:prstGeom prst="rect">
            <a:avLst/>
          </a:prstGeom>
          <a:solidFill>
            <a:schemeClr val="lt1"/>
          </a:solidFill>
        </p:spPr>
        <p:txBody>
          <a:bodyPr anchorCtr="0" anchor="t" bIns="91425" lIns="91425" spcFirstLastPara="1" rIns="91425" wrap="square" tIns="91425">
            <a:noAutofit/>
          </a:bodyPr>
          <a:lstStyle/>
          <a:p>
            <a:pPr indent="0" lvl="0" marL="457200" rtl="0" algn="l">
              <a:spcBef>
                <a:spcPts val="0"/>
              </a:spcBef>
              <a:spcAft>
                <a:spcPts val="0"/>
              </a:spcAft>
              <a:buNone/>
            </a:pPr>
            <a:r>
              <a:rPr lang="en"/>
              <a:t>Create a loop that will generate 6 random numbers from 1 to 10.</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rPr lang="en">
                <a:solidFill>
                  <a:srgbClr val="FF9900"/>
                </a:solidFill>
              </a:rPr>
              <a:t> NONE OF THESE NUMBERS SHOULD REPEAT. </a:t>
            </a:r>
            <a:endParaRPr>
              <a:solidFill>
                <a:srgbClr val="FF9900"/>
              </a:solidFill>
            </a:endParaRPr>
          </a:p>
          <a:p>
            <a:pPr indent="0" lvl="0" marL="457200" rtl="0" algn="l">
              <a:spcBef>
                <a:spcPts val="1000"/>
              </a:spcBef>
              <a:spcAft>
                <a:spcPts val="0"/>
              </a:spcAft>
              <a:buNone/>
            </a:pPr>
            <a:r>
              <a:t/>
            </a:r>
            <a:endParaRPr/>
          </a:p>
          <a:p>
            <a:pPr indent="0" lvl="0" marL="457200" rtl="0" algn="l">
              <a:spcBef>
                <a:spcPts val="1000"/>
              </a:spcBef>
              <a:spcAft>
                <a:spcPts val="10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sp>
        <p:nvSpPr>
          <p:cNvPr id="1619" name="Google Shape;1619;p90"/>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Time</a:t>
            </a:r>
            <a:endParaRPr/>
          </a:p>
        </p:txBody>
      </p:sp>
      <p:sp>
        <p:nvSpPr>
          <p:cNvPr id="1620" name="Google Shape;1620;p90"/>
          <p:cNvSpPr txBox="1"/>
          <p:nvPr>
            <p:ph idx="1" type="body"/>
          </p:nvPr>
        </p:nvSpPr>
        <p:spPr>
          <a:xfrm>
            <a:off x="594225" y="2335575"/>
            <a:ext cx="7809000" cy="3116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Loop Practice Document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pic>
        <p:nvPicPr>
          <p:cNvPr id="1209" name="Google Shape;1209;p28"/>
          <p:cNvPicPr preferRelativeResize="0"/>
          <p:nvPr/>
        </p:nvPicPr>
        <p:blipFill rotWithShape="1">
          <a:blip r:embed="rId3">
            <a:alphaModFix/>
          </a:blip>
          <a:srcRect b="0" l="0" r="31745" t="0"/>
          <a:stretch/>
        </p:blipFill>
        <p:spPr>
          <a:xfrm>
            <a:off x="1169000" y="992025"/>
            <a:ext cx="3933826" cy="3514725"/>
          </a:xfrm>
          <a:prstGeom prst="rect">
            <a:avLst/>
          </a:prstGeom>
          <a:noFill/>
          <a:ln>
            <a:noFill/>
          </a:ln>
        </p:spPr>
      </p:pic>
      <p:sp>
        <p:nvSpPr>
          <p:cNvPr id="1210" name="Google Shape;1210;p28"/>
          <p:cNvSpPr txBox="1"/>
          <p:nvPr>
            <p:ph type="title"/>
          </p:nvPr>
        </p:nvSpPr>
        <p:spPr>
          <a:xfrm>
            <a:off x="305825" y="1513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Practice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91"/>
          <p:cNvSpPr txBox="1"/>
          <p:nvPr>
            <p:ph type="title"/>
          </p:nvPr>
        </p:nvSpPr>
        <p:spPr>
          <a:xfrm>
            <a:off x="1852350" y="1839025"/>
            <a:ext cx="5439300" cy="98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Arrays</a:t>
            </a:r>
            <a:endParaRPr/>
          </a:p>
        </p:txBody>
      </p:sp>
      <p:sp>
        <p:nvSpPr>
          <p:cNvPr id="1626" name="Google Shape;1626;p91"/>
          <p:cNvSpPr txBox="1"/>
          <p:nvPr>
            <p:ph idx="1" type="subTitle"/>
          </p:nvPr>
        </p:nvSpPr>
        <p:spPr>
          <a:xfrm>
            <a:off x="2897325" y="2922375"/>
            <a:ext cx="30642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One variable to store them all </a:t>
            </a:r>
            <a:endParaRPr/>
          </a:p>
          <a:p>
            <a:pPr indent="0" lvl="0" marL="0" rtl="0" algn="ctr">
              <a:spcBef>
                <a:spcPts val="0"/>
              </a:spcBef>
              <a:spcAft>
                <a:spcPts val="0"/>
              </a:spcAft>
              <a:buNone/>
            </a:pPr>
            <a:r>
              <a:rPr lang="en"/>
              <a:t> and with the index bind them</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sp>
        <p:nvSpPr>
          <p:cNvPr id="1631" name="Google Shape;1631;p92"/>
          <p:cNvSpPr txBox="1"/>
          <p:nvPr>
            <p:ph idx="1" type="body"/>
          </p:nvPr>
        </p:nvSpPr>
        <p:spPr>
          <a:xfrm>
            <a:off x="594225" y="1457400"/>
            <a:ext cx="8175000" cy="3418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Arrays allow you to create 1 object that can hold many values in a row. </a:t>
            </a:r>
            <a:endParaRPr/>
          </a:p>
          <a:p>
            <a:pPr indent="-381000" lvl="0" marL="457200" rtl="0" algn="l">
              <a:spcBef>
                <a:spcPts val="1000"/>
              </a:spcBef>
              <a:spcAft>
                <a:spcPts val="0"/>
              </a:spcAft>
              <a:buSzPts val="2400"/>
              <a:buChar char="●"/>
            </a:pPr>
            <a:r>
              <a:rPr lang="en"/>
              <a:t>These values are numbered to keep track of them starting with the number 0</a:t>
            </a:r>
            <a:endParaRPr/>
          </a:p>
          <a:p>
            <a:pPr indent="-381000" lvl="0" marL="457200" rtl="0" algn="l">
              <a:spcBef>
                <a:spcPts val="1000"/>
              </a:spcBef>
              <a:spcAft>
                <a:spcPts val="1000"/>
              </a:spcAft>
              <a:buSzPts val="2400"/>
              <a:buChar char="●"/>
            </a:pPr>
            <a:r>
              <a:rPr lang="en"/>
              <a:t>These are so important because they come with a collection of methods to modify the order and the values stored in the collection</a:t>
            </a:r>
            <a:endParaRPr/>
          </a:p>
        </p:txBody>
      </p:sp>
      <p:sp>
        <p:nvSpPr>
          <p:cNvPr id="1632" name="Google Shape;1632;p92"/>
          <p:cNvSpPr txBox="1"/>
          <p:nvPr>
            <p:ph type="title"/>
          </p:nvPr>
        </p:nvSpPr>
        <p:spPr>
          <a:xfrm>
            <a:off x="594225" y="376875"/>
            <a:ext cx="580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Array Objects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6" name="Shape 1636"/>
        <p:cNvGrpSpPr/>
        <p:nvPr/>
      </p:nvGrpSpPr>
      <p:grpSpPr>
        <a:xfrm>
          <a:off x="0" y="0"/>
          <a:ext cx="0" cy="0"/>
          <a:chOff x="0" y="0"/>
          <a:chExt cx="0" cy="0"/>
        </a:xfrm>
      </p:grpSpPr>
      <p:sp>
        <p:nvSpPr>
          <p:cNvPr id="1637" name="Google Shape;1637;p93"/>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Arrays</a:t>
            </a:r>
            <a:endParaRPr/>
          </a:p>
        </p:txBody>
      </p:sp>
      <p:sp>
        <p:nvSpPr>
          <p:cNvPr id="1638" name="Google Shape;1638;p93"/>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There are 2 ways to initialize a new array but one is much more common. </a:t>
            </a:r>
            <a:endParaRPr/>
          </a:p>
          <a:p>
            <a:pPr indent="0" lvl="0" marL="457200" rtl="0" algn="l">
              <a:lnSpc>
                <a:spcPct val="135714"/>
              </a:lnSpc>
              <a:spcBef>
                <a:spcPts val="1000"/>
              </a:spcBef>
              <a:spcAft>
                <a:spcPts val="0"/>
              </a:spcAft>
              <a:buNone/>
            </a:pPr>
            <a:r>
              <a:rPr b="1" lang="en">
                <a:solidFill>
                  <a:srgbClr val="49E0FD"/>
                </a:solidFill>
                <a:highlight>
                  <a:srgbClr val="1C1C1C"/>
                </a:highlight>
                <a:latin typeface="Courier New"/>
                <a:ea typeface="Courier New"/>
                <a:cs typeface="Courier New"/>
                <a:sym typeface="Courier New"/>
              </a:rPr>
              <a:t>let</a:t>
            </a:r>
            <a:r>
              <a:rPr b="1" lang="en">
                <a:solidFill>
                  <a:srgbClr val="CCCCCC"/>
                </a:solidFill>
                <a:highlight>
                  <a:srgbClr val="1C1C1C"/>
                </a:highlight>
                <a:latin typeface="Courier New"/>
                <a:ea typeface="Courier New"/>
                <a:cs typeface="Courier New"/>
                <a:sym typeface="Courier New"/>
              </a:rPr>
              <a:t> array </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a:t>
            </a:r>
            <a:r>
              <a:rPr b="1" lang="en">
                <a:solidFill>
                  <a:srgbClr val="F92672"/>
                </a:solidFill>
                <a:highlight>
                  <a:srgbClr val="1C1C1C"/>
                </a:highlight>
                <a:latin typeface="Courier New"/>
                <a:ea typeface="Courier New"/>
                <a:cs typeface="Courier New"/>
                <a:sym typeface="Courier New"/>
              </a:rPr>
              <a:t>new</a:t>
            </a:r>
            <a:r>
              <a:rPr b="1" lang="en">
                <a:solidFill>
                  <a:srgbClr val="CCCCCC"/>
                </a:solidFill>
                <a:highlight>
                  <a:srgbClr val="1C1C1C"/>
                </a:highlight>
                <a:latin typeface="Courier New"/>
                <a:ea typeface="Courier New"/>
                <a:cs typeface="Courier New"/>
                <a:sym typeface="Courier New"/>
              </a:rPr>
              <a:t> Array();</a:t>
            </a:r>
            <a:endParaRPr b="1">
              <a:solidFill>
                <a:srgbClr val="CCCCCC"/>
              </a:solidFill>
              <a:highlight>
                <a:srgbClr val="1C1C1C"/>
              </a:highlight>
              <a:latin typeface="Courier New"/>
              <a:ea typeface="Courier New"/>
              <a:cs typeface="Courier New"/>
              <a:sym typeface="Courier New"/>
            </a:endParaRPr>
          </a:p>
          <a:p>
            <a:pPr indent="0" lvl="0" marL="457200" rtl="0" algn="l">
              <a:lnSpc>
                <a:spcPct val="135714"/>
              </a:lnSpc>
              <a:spcBef>
                <a:spcPts val="1000"/>
              </a:spcBef>
              <a:spcAft>
                <a:spcPts val="0"/>
              </a:spcAft>
              <a:buNone/>
            </a:pPr>
            <a:r>
              <a:rPr b="1" lang="en">
                <a:solidFill>
                  <a:srgbClr val="49E0FD"/>
                </a:solidFill>
                <a:highlight>
                  <a:srgbClr val="1C1C1C"/>
                </a:highlight>
                <a:latin typeface="Courier New"/>
                <a:ea typeface="Courier New"/>
                <a:cs typeface="Courier New"/>
                <a:sym typeface="Courier New"/>
              </a:rPr>
              <a:t>let</a:t>
            </a:r>
            <a:r>
              <a:rPr b="1" lang="en">
                <a:solidFill>
                  <a:srgbClr val="CCCCCC"/>
                </a:solidFill>
                <a:highlight>
                  <a:srgbClr val="1C1C1C"/>
                </a:highlight>
                <a:latin typeface="Courier New"/>
                <a:ea typeface="Courier New"/>
                <a:cs typeface="Courier New"/>
                <a:sym typeface="Courier New"/>
              </a:rPr>
              <a:t> array </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 </a:t>
            </a:r>
            <a:r>
              <a:rPr b="1" lang="en">
                <a:solidFill>
                  <a:srgbClr val="696D70"/>
                </a:solidFill>
                <a:highlight>
                  <a:srgbClr val="1C1C1C"/>
                </a:highlight>
                <a:latin typeface="Courier New"/>
                <a:ea typeface="Courier New"/>
                <a:cs typeface="Courier New"/>
                <a:sym typeface="Courier New"/>
              </a:rPr>
              <a:t>//use this one</a:t>
            </a:r>
            <a:endParaRPr b="1">
              <a:solidFill>
                <a:srgbClr val="696D70"/>
              </a:solidFill>
              <a:highlight>
                <a:srgbClr val="1C1C1C"/>
              </a:highlight>
              <a:latin typeface="Courier New"/>
              <a:ea typeface="Courier New"/>
              <a:cs typeface="Courier New"/>
              <a:sym typeface="Courier New"/>
            </a:endParaRPr>
          </a:p>
          <a:p>
            <a:pPr indent="-381000" lvl="0" marL="457200" rtl="0" algn="l">
              <a:spcBef>
                <a:spcPts val="1000"/>
              </a:spcBef>
              <a:spcAft>
                <a:spcPts val="0"/>
              </a:spcAft>
              <a:buSzPts val="2400"/>
              <a:buChar char="●"/>
            </a:pPr>
            <a:r>
              <a:rPr lang="en">
                <a:solidFill>
                  <a:schemeClr val="dk1"/>
                </a:solidFill>
              </a:rPr>
              <a:t>The first one is a left over from java, they require you to create a new array object. </a:t>
            </a:r>
            <a:endParaRPr b="1">
              <a:solidFill>
                <a:srgbClr val="696D70"/>
              </a:solidFill>
              <a:highlight>
                <a:srgbClr val="1C1C1C"/>
              </a:highlight>
              <a:latin typeface="Courier New"/>
              <a:ea typeface="Courier New"/>
              <a:cs typeface="Courier New"/>
              <a:sym typeface="Courier New"/>
            </a:endParaRPr>
          </a:p>
          <a:p>
            <a:pPr indent="-381000" lvl="0" marL="457200" rtl="0" algn="l">
              <a:spcBef>
                <a:spcPts val="1000"/>
              </a:spcBef>
              <a:spcAft>
                <a:spcPts val="0"/>
              </a:spcAft>
              <a:buSzPts val="2400"/>
              <a:buChar char="●"/>
            </a:pPr>
            <a:r>
              <a:rPr lang="en">
                <a:solidFill>
                  <a:schemeClr val="dk1"/>
                </a:solidFill>
              </a:rPr>
              <a:t>The second way is faster and used in javascript </a:t>
            </a:r>
            <a:endParaRPr>
              <a:solidFill>
                <a:schemeClr val="dk1"/>
              </a:solidFill>
            </a:endParaRPr>
          </a:p>
          <a:p>
            <a:pPr indent="0" lvl="0" marL="457200" rtl="0" algn="l">
              <a:spcBef>
                <a:spcPts val="1000"/>
              </a:spcBef>
              <a:spcAft>
                <a:spcPts val="1000"/>
              </a:spcAft>
              <a:buNone/>
            </a:pPr>
            <a:r>
              <a:t/>
            </a:r>
            <a:endParaRPr>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2" name="Shape 1642"/>
        <p:cNvGrpSpPr/>
        <p:nvPr/>
      </p:nvGrpSpPr>
      <p:grpSpPr>
        <a:xfrm>
          <a:off x="0" y="0"/>
          <a:ext cx="0" cy="0"/>
          <a:chOff x="0" y="0"/>
          <a:chExt cx="0" cy="0"/>
        </a:xfrm>
      </p:grpSpPr>
      <p:sp>
        <p:nvSpPr>
          <p:cNvPr id="1643" name="Google Shape;1643;p94"/>
          <p:cNvSpPr txBox="1"/>
          <p:nvPr>
            <p:ph type="title"/>
          </p:nvPr>
        </p:nvSpPr>
        <p:spPr>
          <a:xfrm>
            <a:off x="337850" y="243450"/>
            <a:ext cx="6055200" cy="5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Adding Values to Arrays</a:t>
            </a:r>
            <a:endParaRPr/>
          </a:p>
        </p:txBody>
      </p:sp>
      <p:sp>
        <p:nvSpPr>
          <p:cNvPr id="1644" name="Google Shape;1644;p94"/>
          <p:cNvSpPr txBox="1"/>
          <p:nvPr>
            <p:ph idx="1" type="body"/>
          </p:nvPr>
        </p:nvSpPr>
        <p:spPr>
          <a:xfrm>
            <a:off x="337850" y="1484375"/>
            <a:ext cx="8051100" cy="3507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An array can be added to by using square brackets and commas</a:t>
            </a:r>
            <a:endParaRPr/>
          </a:p>
          <a:p>
            <a:pPr indent="0" lvl="0" marL="457200" rtl="0" algn="l">
              <a:lnSpc>
                <a:spcPct val="135714"/>
              </a:lnSpc>
              <a:spcBef>
                <a:spcPts val="1000"/>
              </a:spcBef>
              <a:spcAft>
                <a:spcPts val="0"/>
              </a:spcAft>
              <a:buNone/>
            </a:pPr>
            <a:r>
              <a:rPr b="1" lang="en" sz="2100">
                <a:solidFill>
                  <a:srgbClr val="CCCCCC"/>
                </a:solidFill>
                <a:highlight>
                  <a:srgbClr val="1C1C1C"/>
                </a:highlight>
                <a:latin typeface="Courier New"/>
                <a:ea typeface="Courier New"/>
                <a:cs typeface="Courier New"/>
                <a:sym typeface="Courier New"/>
              </a:rPr>
              <a:t>array </a:t>
            </a:r>
            <a:r>
              <a:rPr b="1" lang="en" sz="2100">
                <a:solidFill>
                  <a:srgbClr val="F92672"/>
                </a:solidFill>
                <a:highlight>
                  <a:srgbClr val="1C1C1C"/>
                </a:highlight>
                <a:latin typeface="Courier New"/>
                <a:ea typeface="Courier New"/>
                <a:cs typeface="Courier New"/>
                <a:sym typeface="Courier New"/>
              </a:rPr>
              <a:t>=</a:t>
            </a:r>
            <a:r>
              <a:rPr b="1" lang="en" sz="2100">
                <a:solidFill>
                  <a:srgbClr val="CCCCCC"/>
                </a:solidFill>
                <a:highlight>
                  <a:srgbClr val="1C1C1C"/>
                </a:highlight>
                <a:latin typeface="Courier New"/>
                <a:ea typeface="Courier New"/>
                <a:cs typeface="Courier New"/>
                <a:sym typeface="Courier New"/>
              </a:rPr>
              <a:t> [</a:t>
            </a:r>
            <a:r>
              <a:rPr b="1" lang="en" sz="2100">
                <a:solidFill>
                  <a:srgbClr val="E6DB74"/>
                </a:solidFill>
                <a:highlight>
                  <a:srgbClr val="1C1C1C"/>
                </a:highlight>
                <a:latin typeface="Courier New"/>
                <a:ea typeface="Courier New"/>
                <a:cs typeface="Courier New"/>
                <a:sym typeface="Courier New"/>
              </a:rPr>
              <a:t>"red"</a:t>
            </a:r>
            <a:r>
              <a:rPr b="1" lang="en" sz="2100">
                <a:solidFill>
                  <a:srgbClr val="F92672"/>
                </a:solidFill>
                <a:highlight>
                  <a:srgbClr val="1C1C1C"/>
                </a:highlight>
                <a:latin typeface="Courier New"/>
                <a:ea typeface="Courier New"/>
                <a:cs typeface="Courier New"/>
                <a:sym typeface="Courier New"/>
              </a:rPr>
              <a:t>,</a:t>
            </a:r>
            <a:r>
              <a:rPr b="1" lang="en" sz="2100">
                <a:solidFill>
                  <a:srgbClr val="CCCCCC"/>
                </a:solidFill>
                <a:highlight>
                  <a:srgbClr val="1C1C1C"/>
                </a:highlight>
                <a:latin typeface="Courier New"/>
                <a:ea typeface="Courier New"/>
                <a:cs typeface="Courier New"/>
                <a:sym typeface="Courier New"/>
              </a:rPr>
              <a:t> </a:t>
            </a:r>
            <a:r>
              <a:rPr b="1" lang="en" sz="2100">
                <a:solidFill>
                  <a:srgbClr val="E6DB74"/>
                </a:solidFill>
                <a:highlight>
                  <a:srgbClr val="1C1C1C"/>
                </a:highlight>
                <a:latin typeface="Courier New"/>
                <a:ea typeface="Courier New"/>
                <a:cs typeface="Courier New"/>
                <a:sym typeface="Courier New"/>
              </a:rPr>
              <a:t>"orange"</a:t>
            </a:r>
            <a:r>
              <a:rPr b="1" lang="en" sz="2100">
                <a:solidFill>
                  <a:srgbClr val="F92672"/>
                </a:solidFill>
                <a:highlight>
                  <a:srgbClr val="1C1C1C"/>
                </a:highlight>
                <a:latin typeface="Courier New"/>
                <a:ea typeface="Courier New"/>
                <a:cs typeface="Courier New"/>
                <a:sym typeface="Courier New"/>
              </a:rPr>
              <a:t>,</a:t>
            </a:r>
            <a:r>
              <a:rPr b="1" lang="en" sz="2100">
                <a:solidFill>
                  <a:srgbClr val="CCCCCC"/>
                </a:solidFill>
                <a:highlight>
                  <a:srgbClr val="1C1C1C"/>
                </a:highlight>
                <a:latin typeface="Courier New"/>
                <a:ea typeface="Courier New"/>
                <a:cs typeface="Courier New"/>
                <a:sym typeface="Courier New"/>
              </a:rPr>
              <a:t> </a:t>
            </a:r>
            <a:r>
              <a:rPr b="1" lang="en" sz="2100">
                <a:solidFill>
                  <a:srgbClr val="E6DB74"/>
                </a:solidFill>
                <a:highlight>
                  <a:srgbClr val="1C1C1C"/>
                </a:highlight>
                <a:latin typeface="Courier New"/>
                <a:ea typeface="Courier New"/>
                <a:cs typeface="Courier New"/>
                <a:sym typeface="Courier New"/>
              </a:rPr>
              <a:t>"yellow"</a:t>
            </a:r>
            <a:r>
              <a:rPr b="1" lang="en" sz="2100">
                <a:solidFill>
                  <a:srgbClr val="F92672"/>
                </a:solidFill>
                <a:highlight>
                  <a:srgbClr val="1C1C1C"/>
                </a:highlight>
                <a:latin typeface="Courier New"/>
                <a:ea typeface="Courier New"/>
                <a:cs typeface="Courier New"/>
                <a:sym typeface="Courier New"/>
              </a:rPr>
              <a:t>,</a:t>
            </a:r>
            <a:r>
              <a:rPr b="1" lang="en" sz="2100">
                <a:solidFill>
                  <a:srgbClr val="CCCCCC"/>
                </a:solidFill>
                <a:highlight>
                  <a:srgbClr val="1C1C1C"/>
                </a:highlight>
                <a:latin typeface="Courier New"/>
                <a:ea typeface="Courier New"/>
                <a:cs typeface="Courier New"/>
                <a:sym typeface="Courier New"/>
              </a:rPr>
              <a:t> </a:t>
            </a:r>
            <a:r>
              <a:rPr b="1" lang="en" sz="2100">
                <a:solidFill>
                  <a:srgbClr val="E6DB74"/>
                </a:solidFill>
                <a:highlight>
                  <a:srgbClr val="1C1C1C"/>
                </a:highlight>
                <a:latin typeface="Courier New"/>
                <a:ea typeface="Courier New"/>
                <a:cs typeface="Courier New"/>
                <a:sym typeface="Courier New"/>
              </a:rPr>
              <a:t>"green"</a:t>
            </a:r>
            <a:r>
              <a:rPr b="1" lang="en" sz="2100">
                <a:solidFill>
                  <a:srgbClr val="CCCCCC"/>
                </a:solidFill>
                <a:highlight>
                  <a:srgbClr val="1C1C1C"/>
                </a:highlight>
                <a:latin typeface="Courier New"/>
                <a:ea typeface="Courier New"/>
                <a:cs typeface="Courier New"/>
                <a:sym typeface="Courier New"/>
              </a:rPr>
              <a:t>];</a:t>
            </a:r>
            <a:endParaRPr b="1" sz="2100">
              <a:latin typeface="Overpass"/>
              <a:ea typeface="Overpass"/>
              <a:cs typeface="Overpass"/>
              <a:sym typeface="Overpass"/>
            </a:endParaRPr>
          </a:p>
          <a:p>
            <a:pPr indent="-381000" lvl="0" marL="457200" rtl="0" algn="l">
              <a:spcBef>
                <a:spcPts val="1000"/>
              </a:spcBef>
              <a:spcAft>
                <a:spcPts val="0"/>
              </a:spcAft>
              <a:buSzPts val="2400"/>
              <a:buChar char="●"/>
            </a:pPr>
            <a:r>
              <a:rPr lang="en"/>
              <a:t>These values are referenced using the array name and </a:t>
            </a:r>
            <a:r>
              <a:rPr lang="en"/>
              <a:t>their</a:t>
            </a:r>
            <a:r>
              <a:rPr lang="en"/>
              <a:t> position in the array</a:t>
            </a:r>
            <a:endParaRPr/>
          </a:p>
          <a:p>
            <a:pPr indent="0" lvl="0" marL="457200" rtl="0" algn="l">
              <a:lnSpc>
                <a:spcPct val="135714"/>
              </a:lnSpc>
              <a:spcBef>
                <a:spcPts val="1000"/>
              </a:spcBef>
              <a:spcAft>
                <a:spcPts val="0"/>
              </a:spcAft>
              <a:buNone/>
            </a:pPr>
            <a:r>
              <a:rPr b="1" lang="en" sz="2100">
                <a:solidFill>
                  <a:srgbClr val="CCCCCC"/>
                </a:solidFill>
                <a:highlight>
                  <a:srgbClr val="1C1C1C"/>
                </a:highlight>
                <a:latin typeface="Courier New"/>
                <a:ea typeface="Courier New"/>
                <a:cs typeface="Courier New"/>
                <a:sym typeface="Courier New"/>
              </a:rPr>
              <a:t>array[</a:t>
            </a:r>
            <a:r>
              <a:rPr b="1" lang="en" sz="2100">
                <a:solidFill>
                  <a:srgbClr val="AE81FF"/>
                </a:solidFill>
                <a:highlight>
                  <a:srgbClr val="1C1C1C"/>
                </a:highlight>
                <a:latin typeface="Courier New"/>
                <a:ea typeface="Courier New"/>
                <a:cs typeface="Courier New"/>
                <a:sym typeface="Courier New"/>
              </a:rPr>
              <a:t>0</a:t>
            </a:r>
            <a:r>
              <a:rPr b="1" lang="en" sz="2100">
                <a:solidFill>
                  <a:srgbClr val="CCCCCC"/>
                </a:solidFill>
                <a:highlight>
                  <a:srgbClr val="1C1C1C"/>
                </a:highlight>
                <a:latin typeface="Courier New"/>
                <a:ea typeface="Courier New"/>
                <a:cs typeface="Courier New"/>
                <a:sym typeface="Courier New"/>
              </a:rPr>
              <a:t>]</a:t>
            </a:r>
            <a:r>
              <a:rPr b="1" lang="en" sz="2100">
                <a:solidFill>
                  <a:srgbClr val="696D70"/>
                </a:solidFill>
                <a:highlight>
                  <a:srgbClr val="1C1C1C"/>
                </a:highlight>
                <a:latin typeface="Courier New"/>
                <a:ea typeface="Courier New"/>
                <a:cs typeface="Courier New"/>
                <a:sym typeface="Courier New"/>
              </a:rPr>
              <a:t>// is red;</a:t>
            </a:r>
            <a:endParaRPr b="1" sz="2100">
              <a:solidFill>
                <a:srgbClr val="696D70"/>
              </a:solidFill>
              <a:highlight>
                <a:srgbClr val="1C1C1C"/>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2100">
                <a:solidFill>
                  <a:srgbClr val="CCCCCC"/>
                </a:solidFill>
                <a:highlight>
                  <a:srgbClr val="1C1C1C"/>
                </a:highlight>
                <a:latin typeface="Courier New"/>
                <a:ea typeface="Courier New"/>
                <a:cs typeface="Courier New"/>
                <a:sym typeface="Courier New"/>
              </a:rPr>
              <a:t>array[</a:t>
            </a:r>
            <a:r>
              <a:rPr b="1" lang="en" sz="2100">
                <a:solidFill>
                  <a:srgbClr val="AE81FF"/>
                </a:solidFill>
                <a:highlight>
                  <a:srgbClr val="1C1C1C"/>
                </a:highlight>
                <a:latin typeface="Courier New"/>
                <a:ea typeface="Courier New"/>
                <a:cs typeface="Courier New"/>
                <a:sym typeface="Courier New"/>
              </a:rPr>
              <a:t>3</a:t>
            </a:r>
            <a:r>
              <a:rPr b="1" lang="en" sz="2100">
                <a:solidFill>
                  <a:srgbClr val="CCCCCC"/>
                </a:solidFill>
                <a:highlight>
                  <a:srgbClr val="1C1C1C"/>
                </a:highlight>
                <a:latin typeface="Courier New"/>
                <a:ea typeface="Courier New"/>
                <a:cs typeface="Courier New"/>
                <a:sym typeface="Courier New"/>
              </a:rPr>
              <a:t>]</a:t>
            </a:r>
            <a:r>
              <a:rPr b="1" lang="en" sz="2100">
                <a:solidFill>
                  <a:srgbClr val="696D70"/>
                </a:solidFill>
                <a:highlight>
                  <a:srgbClr val="1C1C1C"/>
                </a:highlight>
                <a:latin typeface="Courier New"/>
                <a:ea typeface="Courier New"/>
                <a:cs typeface="Courier New"/>
                <a:sym typeface="Courier New"/>
              </a:rPr>
              <a:t>// is green;</a:t>
            </a:r>
            <a:endParaRPr b="1" sz="2100">
              <a:solidFill>
                <a:srgbClr val="696D70"/>
              </a:solidFill>
              <a:highlight>
                <a:srgbClr val="1C1C1C"/>
              </a:highlight>
              <a:latin typeface="Courier New"/>
              <a:ea typeface="Courier New"/>
              <a:cs typeface="Courier New"/>
              <a:sym typeface="Courier New"/>
            </a:endParaRPr>
          </a:p>
          <a:p>
            <a:pPr indent="0" lvl="0" marL="457200" rtl="0" algn="l">
              <a:spcBef>
                <a:spcPts val="0"/>
              </a:spcBef>
              <a:spcAft>
                <a:spcPts val="10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95"/>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Assigning Values</a:t>
            </a:r>
            <a:endParaRPr/>
          </a:p>
        </p:txBody>
      </p:sp>
      <p:sp>
        <p:nvSpPr>
          <p:cNvPr id="1650" name="Google Shape;1650;p95"/>
          <p:cNvSpPr txBox="1"/>
          <p:nvPr>
            <p:ph idx="1" type="body"/>
          </p:nvPr>
        </p:nvSpPr>
        <p:spPr>
          <a:xfrm>
            <a:off x="623750" y="1162125"/>
            <a:ext cx="7809000" cy="377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At any point you are able to define a specific value inside of the array. </a:t>
            </a:r>
            <a:endParaRPr/>
          </a:p>
          <a:p>
            <a:pPr indent="0" lvl="0" marL="0" rtl="0" algn="l">
              <a:spcBef>
                <a:spcPts val="1000"/>
              </a:spcBef>
              <a:spcAft>
                <a:spcPts val="0"/>
              </a:spcAft>
              <a:buNone/>
            </a:pPr>
            <a:r>
              <a:t/>
            </a:r>
            <a:endParaRPr/>
          </a:p>
          <a:p>
            <a:pPr indent="0" lvl="0" marL="0" rtl="0" algn="l">
              <a:lnSpc>
                <a:spcPct val="100000"/>
              </a:lnSpc>
              <a:spcBef>
                <a:spcPts val="1000"/>
              </a:spcBef>
              <a:spcAft>
                <a:spcPts val="0"/>
              </a:spcAft>
              <a:buNone/>
            </a:pPr>
            <a:r>
              <a:rPr b="1" lang="en" sz="2050">
                <a:solidFill>
                  <a:srgbClr val="CCCCCC"/>
                </a:solidFill>
                <a:highlight>
                  <a:srgbClr val="1C1C1C"/>
                </a:highlight>
                <a:latin typeface="Courier New"/>
                <a:ea typeface="Courier New"/>
                <a:cs typeface="Courier New"/>
                <a:sym typeface="Courier New"/>
              </a:rPr>
              <a:t>array </a:t>
            </a:r>
            <a:r>
              <a:rPr b="1" lang="en" sz="2050">
                <a:solidFill>
                  <a:srgbClr val="F92672"/>
                </a:solidFill>
                <a:highlight>
                  <a:srgbClr val="1C1C1C"/>
                </a:highlight>
                <a:latin typeface="Courier New"/>
                <a:ea typeface="Courier New"/>
                <a:cs typeface="Courier New"/>
                <a:sym typeface="Courier New"/>
              </a:rPr>
              <a:t>=</a:t>
            </a:r>
            <a:r>
              <a:rPr b="1" lang="en" sz="2050">
                <a:solidFill>
                  <a:srgbClr val="CCCCCC"/>
                </a:solidFill>
                <a:highlight>
                  <a:srgbClr val="1C1C1C"/>
                </a:highlight>
                <a:latin typeface="Courier New"/>
                <a:ea typeface="Courier New"/>
                <a:cs typeface="Courier New"/>
                <a:sym typeface="Courier New"/>
              </a:rPr>
              <a:t> [</a:t>
            </a:r>
            <a:r>
              <a:rPr b="1" lang="en" sz="2050">
                <a:solidFill>
                  <a:srgbClr val="E6DB74"/>
                </a:solidFill>
                <a:highlight>
                  <a:srgbClr val="1C1C1C"/>
                </a:highlight>
                <a:latin typeface="Courier New"/>
                <a:ea typeface="Courier New"/>
                <a:cs typeface="Courier New"/>
                <a:sym typeface="Courier New"/>
              </a:rPr>
              <a:t>"red"</a:t>
            </a:r>
            <a:r>
              <a:rPr b="1" lang="en" sz="2050">
                <a:solidFill>
                  <a:srgbClr val="F92672"/>
                </a:solidFill>
                <a:highlight>
                  <a:srgbClr val="1C1C1C"/>
                </a:highlight>
                <a:latin typeface="Courier New"/>
                <a:ea typeface="Courier New"/>
                <a:cs typeface="Courier New"/>
                <a:sym typeface="Courier New"/>
              </a:rPr>
              <a:t>,</a:t>
            </a:r>
            <a:r>
              <a:rPr b="1" lang="en" sz="2050">
                <a:solidFill>
                  <a:srgbClr val="CCCCCC"/>
                </a:solidFill>
                <a:highlight>
                  <a:srgbClr val="1C1C1C"/>
                </a:highlight>
                <a:latin typeface="Courier New"/>
                <a:ea typeface="Courier New"/>
                <a:cs typeface="Courier New"/>
                <a:sym typeface="Courier New"/>
              </a:rPr>
              <a:t> </a:t>
            </a:r>
            <a:r>
              <a:rPr b="1" lang="en" sz="2050">
                <a:solidFill>
                  <a:srgbClr val="E6DB74"/>
                </a:solidFill>
                <a:highlight>
                  <a:srgbClr val="1C1C1C"/>
                </a:highlight>
                <a:latin typeface="Courier New"/>
                <a:ea typeface="Courier New"/>
                <a:cs typeface="Courier New"/>
                <a:sym typeface="Courier New"/>
              </a:rPr>
              <a:t>"orange"</a:t>
            </a:r>
            <a:r>
              <a:rPr b="1" lang="en" sz="2050">
                <a:solidFill>
                  <a:srgbClr val="F92672"/>
                </a:solidFill>
                <a:highlight>
                  <a:srgbClr val="1C1C1C"/>
                </a:highlight>
                <a:latin typeface="Courier New"/>
                <a:ea typeface="Courier New"/>
                <a:cs typeface="Courier New"/>
                <a:sym typeface="Courier New"/>
              </a:rPr>
              <a:t>,</a:t>
            </a:r>
            <a:r>
              <a:rPr b="1" lang="en" sz="2050">
                <a:solidFill>
                  <a:srgbClr val="CCCCCC"/>
                </a:solidFill>
                <a:highlight>
                  <a:srgbClr val="1C1C1C"/>
                </a:highlight>
                <a:latin typeface="Courier New"/>
                <a:ea typeface="Courier New"/>
                <a:cs typeface="Courier New"/>
                <a:sym typeface="Courier New"/>
              </a:rPr>
              <a:t> </a:t>
            </a:r>
            <a:r>
              <a:rPr b="1" lang="en" sz="2050">
                <a:solidFill>
                  <a:srgbClr val="E6DB74"/>
                </a:solidFill>
                <a:highlight>
                  <a:srgbClr val="1C1C1C"/>
                </a:highlight>
                <a:latin typeface="Courier New"/>
                <a:ea typeface="Courier New"/>
                <a:cs typeface="Courier New"/>
                <a:sym typeface="Courier New"/>
              </a:rPr>
              <a:t>"yellow"</a:t>
            </a:r>
            <a:r>
              <a:rPr b="1" lang="en" sz="2050">
                <a:solidFill>
                  <a:srgbClr val="F92672"/>
                </a:solidFill>
                <a:highlight>
                  <a:srgbClr val="1C1C1C"/>
                </a:highlight>
                <a:latin typeface="Courier New"/>
                <a:ea typeface="Courier New"/>
                <a:cs typeface="Courier New"/>
                <a:sym typeface="Courier New"/>
              </a:rPr>
              <a:t>,</a:t>
            </a:r>
            <a:r>
              <a:rPr b="1" lang="en" sz="2050">
                <a:solidFill>
                  <a:srgbClr val="CCCCCC"/>
                </a:solidFill>
                <a:highlight>
                  <a:srgbClr val="1C1C1C"/>
                </a:highlight>
                <a:latin typeface="Courier New"/>
                <a:ea typeface="Courier New"/>
                <a:cs typeface="Courier New"/>
                <a:sym typeface="Courier New"/>
              </a:rPr>
              <a:t> </a:t>
            </a:r>
            <a:r>
              <a:rPr b="1" lang="en" sz="2050">
                <a:solidFill>
                  <a:srgbClr val="E6DB74"/>
                </a:solidFill>
                <a:highlight>
                  <a:srgbClr val="1C1C1C"/>
                </a:highlight>
                <a:latin typeface="Courier New"/>
                <a:ea typeface="Courier New"/>
                <a:cs typeface="Courier New"/>
                <a:sym typeface="Courier New"/>
              </a:rPr>
              <a:t>"green"</a:t>
            </a:r>
            <a:r>
              <a:rPr b="1" lang="en" sz="2050">
                <a:solidFill>
                  <a:srgbClr val="CCCCCC"/>
                </a:solidFill>
                <a:highlight>
                  <a:srgbClr val="1C1C1C"/>
                </a:highlight>
                <a:latin typeface="Courier New"/>
                <a:ea typeface="Courier New"/>
                <a:cs typeface="Courier New"/>
                <a:sym typeface="Courier New"/>
              </a:rPr>
              <a:t>];</a:t>
            </a:r>
            <a:endParaRPr b="1" sz="20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20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50">
                <a:solidFill>
                  <a:srgbClr val="CCCCCC"/>
                </a:solidFill>
                <a:highlight>
                  <a:srgbClr val="1C1C1C"/>
                </a:highlight>
                <a:latin typeface="Courier New"/>
                <a:ea typeface="Courier New"/>
                <a:cs typeface="Courier New"/>
                <a:sym typeface="Courier New"/>
              </a:rPr>
              <a:t>array[</a:t>
            </a:r>
            <a:r>
              <a:rPr b="1" lang="en" sz="2050">
                <a:solidFill>
                  <a:srgbClr val="AE81FF"/>
                </a:solidFill>
                <a:highlight>
                  <a:srgbClr val="1C1C1C"/>
                </a:highlight>
                <a:latin typeface="Courier New"/>
                <a:ea typeface="Courier New"/>
                <a:cs typeface="Courier New"/>
                <a:sym typeface="Courier New"/>
              </a:rPr>
              <a:t>2</a:t>
            </a:r>
            <a:r>
              <a:rPr b="1" lang="en" sz="2050">
                <a:solidFill>
                  <a:srgbClr val="CCCCCC"/>
                </a:solidFill>
                <a:highlight>
                  <a:srgbClr val="1C1C1C"/>
                </a:highlight>
                <a:latin typeface="Courier New"/>
                <a:ea typeface="Courier New"/>
                <a:cs typeface="Courier New"/>
                <a:sym typeface="Courier New"/>
              </a:rPr>
              <a:t>]</a:t>
            </a:r>
            <a:r>
              <a:rPr b="1" lang="en" sz="2050">
                <a:solidFill>
                  <a:srgbClr val="696D70"/>
                </a:solidFill>
                <a:highlight>
                  <a:srgbClr val="1C1C1C"/>
                </a:highlight>
                <a:latin typeface="Courier New"/>
                <a:ea typeface="Courier New"/>
                <a:cs typeface="Courier New"/>
                <a:sym typeface="Courier New"/>
              </a:rPr>
              <a:t>// is yellow</a:t>
            </a:r>
            <a:endParaRPr b="1" sz="2050">
              <a:solidFill>
                <a:srgbClr val="696D70"/>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50">
                <a:solidFill>
                  <a:srgbClr val="CCCCCC"/>
                </a:solidFill>
                <a:highlight>
                  <a:srgbClr val="1C1C1C"/>
                </a:highlight>
                <a:latin typeface="Courier New"/>
                <a:ea typeface="Courier New"/>
                <a:cs typeface="Courier New"/>
                <a:sym typeface="Courier New"/>
              </a:rPr>
              <a:t>array[</a:t>
            </a:r>
            <a:r>
              <a:rPr b="1" lang="en" sz="2050">
                <a:solidFill>
                  <a:srgbClr val="AE81FF"/>
                </a:solidFill>
                <a:highlight>
                  <a:srgbClr val="1C1C1C"/>
                </a:highlight>
                <a:latin typeface="Courier New"/>
                <a:ea typeface="Courier New"/>
                <a:cs typeface="Courier New"/>
                <a:sym typeface="Courier New"/>
              </a:rPr>
              <a:t>2</a:t>
            </a:r>
            <a:r>
              <a:rPr b="1" lang="en" sz="2050">
                <a:solidFill>
                  <a:srgbClr val="CCCCCC"/>
                </a:solidFill>
                <a:highlight>
                  <a:srgbClr val="1C1C1C"/>
                </a:highlight>
                <a:latin typeface="Courier New"/>
                <a:ea typeface="Courier New"/>
                <a:cs typeface="Courier New"/>
                <a:sym typeface="Courier New"/>
              </a:rPr>
              <a:t>] </a:t>
            </a:r>
            <a:r>
              <a:rPr b="1" lang="en" sz="2050">
                <a:solidFill>
                  <a:srgbClr val="F92672"/>
                </a:solidFill>
                <a:highlight>
                  <a:srgbClr val="1C1C1C"/>
                </a:highlight>
                <a:latin typeface="Courier New"/>
                <a:ea typeface="Courier New"/>
                <a:cs typeface="Courier New"/>
                <a:sym typeface="Courier New"/>
              </a:rPr>
              <a:t>=</a:t>
            </a:r>
            <a:r>
              <a:rPr b="1" lang="en" sz="2050">
                <a:solidFill>
                  <a:srgbClr val="CCCCCC"/>
                </a:solidFill>
                <a:highlight>
                  <a:srgbClr val="1C1C1C"/>
                </a:highlight>
                <a:latin typeface="Courier New"/>
                <a:ea typeface="Courier New"/>
                <a:cs typeface="Courier New"/>
                <a:sym typeface="Courier New"/>
              </a:rPr>
              <a:t> </a:t>
            </a:r>
            <a:r>
              <a:rPr b="1" lang="en" sz="2050">
                <a:solidFill>
                  <a:srgbClr val="E6DB74"/>
                </a:solidFill>
                <a:highlight>
                  <a:srgbClr val="1C1C1C"/>
                </a:highlight>
                <a:latin typeface="Courier New"/>
                <a:ea typeface="Courier New"/>
                <a:cs typeface="Courier New"/>
                <a:sym typeface="Courier New"/>
              </a:rPr>
              <a:t>"pink"</a:t>
            </a:r>
            <a:r>
              <a:rPr b="1" lang="en" sz="2050">
                <a:solidFill>
                  <a:srgbClr val="CCCCCC"/>
                </a:solidFill>
                <a:highlight>
                  <a:srgbClr val="1C1C1C"/>
                </a:highlight>
                <a:latin typeface="Courier New"/>
                <a:ea typeface="Courier New"/>
                <a:cs typeface="Courier New"/>
                <a:sym typeface="Courier New"/>
              </a:rPr>
              <a:t>; </a:t>
            </a:r>
            <a:endParaRPr b="1" sz="20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20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2050">
                <a:solidFill>
                  <a:srgbClr val="696D70"/>
                </a:solidFill>
                <a:highlight>
                  <a:srgbClr val="1C1C1C"/>
                </a:highlight>
                <a:latin typeface="Courier New"/>
                <a:ea typeface="Courier New"/>
                <a:cs typeface="Courier New"/>
                <a:sym typeface="Courier New"/>
              </a:rPr>
              <a:t>//array = ["red", "orange", "pink", "green"];</a:t>
            </a:r>
            <a:endParaRPr b="1" sz="2050">
              <a:solidFill>
                <a:srgbClr val="696D70"/>
              </a:solidFill>
              <a:highlight>
                <a:srgbClr val="1C1C1C"/>
              </a:highlight>
              <a:latin typeface="Courier New"/>
              <a:ea typeface="Courier New"/>
              <a:cs typeface="Courier New"/>
              <a:sym typeface="Courier New"/>
            </a:endParaRPr>
          </a:p>
          <a:p>
            <a:pPr indent="0" lvl="0" marL="457200" rtl="0" algn="l">
              <a:spcBef>
                <a:spcPts val="0"/>
              </a:spcBef>
              <a:spcAft>
                <a:spcPts val="10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4" name="Shape 1654"/>
        <p:cNvGrpSpPr/>
        <p:nvPr/>
      </p:nvGrpSpPr>
      <p:grpSpPr>
        <a:xfrm>
          <a:off x="0" y="0"/>
          <a:ext cx="0" cy="0"/>
          <a:chOff x="0" y="0"/>
          <a:chExt cx="0" cy="0"/>
        </a:xfrm>
      </p:grpSpPr>
      <p:sp>
        <p:nvSpPr>
          <p:cNvPr id="1655" name="Google Shape;1655;p96"/>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Checking the Array</a:t>
            </a:r>
            <a:endParaRPr/>
          </a:p>
        </p:txBody>
      </p:sp>
      <p:sp>
        <p:nvSpPr>
          <p:cNvPr id="1656" name="Google Shape;1656;p96"/>
          <p:cNvSpPr txBox="1"/>
          <p:nvPr>
            <p:ph idx="1" type="body"/>
          </p:nvPr>
        </p:nvSpPr>
        <p:spPr>
          <a:xfrm>
            <a:off x="508325" y="1592275"/>
            <a:ext cx="7141800" cy="340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We already saw that you can reference the array by using the index but you can also show the entire array as well. </a:t>
            </a:r>
            <a:endParaRPr/>
          </a:p>
          <a:p>
            <a:pPr indent="0" lvl="0" marL="0" rtl="0" algn="l">
              <a:spcBef>
                <a:spcPts val="1000"/>
              </a:spcBef>
              <a:spcAft>
                <a:spcPts val="0"/>
              </a:spcAft>
              <a:buNone/>
            </a:pPr>
            <a:r>
              <a:t/>
            </a:r>
            <a:endParaRPr/>
          </a:p>
          <a:p>
            <a:pPr indent="0" lvl="0" marL="0" rtl="0" algn="l">
              <a:lnSpc>
                <a:spcPct val="135714"/>
              </a:lnSpc>
              <a:spcBef>
                <a:spcPts val="1000"/>
              </a:spcBef>
              <a:spcAft>
                <a:spcPts val="0"/>
              </a:spcAft>
              <a:buNone/>
            </a:pPr>
            <a:r>
              <a:rPr b="1" lang="en" sz="2150">
                <a:solidFill>
                  <a:srgbClr val="CCCCCC"/>
                </a:solidFill>
                <a:highlight>
                  <a:srgbClr val="1C1C1C"/>
                </a:highlight>
                <a:latin typeface="Courier New"/>
                <a:ea typeface="Courier New"/>
                <a:cs typeface="Courier New"/>
                <a:sym typeface="Courier New"/>
              </a:rPr>
              <a:t>console</a:t>
            </a:r>
            <a:r>
              <a:rPr b="1" lang="en" sz="2150">
                <a:solidFill>
                  <a:srgbClr val="F92672"/>
                </a:solidFill>
                <a:highlight>
                  <a:srgbClr val="1C1C1C"/>
                </a:highlight>
                <a:latin typeface="Courier New"/>
                <a:ea typeface="Courier New"/>
                <a:cs typeface="Courier New"/>
                <a:sym typeface="Courier New"/>
              </a:rPr>
              <a:t>.</a:t>
            </a:r>
            <a:r>
              <a:rPr b="1" lang="en" sz="2150">
                <a:solidFill>
                  <a:srgbClr val="B0EC38"/>
                </a:solidFill>
                <a:highlight>
                  <a:srgbClr val="1C1C1C"/>
                </a:highlight>
                <a:latin typeface="Courier New"/>
                <a:ea typeface="Courier New"/>
                <a:cs typeface="Courier New"/>
                <a:sym typeface="Courier New"/>
              </a:rPr>
              <a:t>log</a:t>
            </a:r>
            <a:r>
              <a:rPr b="1" lang="en" sz="2150">
                <a:solidFill>
                  <a:srgbClr val="CCCCCC"/>
                </a:solidFill>
                <a:highlight>
                  <a:srgbClr val="1C1C1C"/>
                </a:highlight>
                <a:latin typeface="Courier New"/>
                <a:ea typeface="Courier New"/>
                <a:cs typeface="Courier New"/>
                <a:sym typeface="Courier New"/>
              </a:rPr>
              <a:t>(array);</a:t>
            </a:r>
            <a:endParaRPr b="1" sz="215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b="1">
              <a:latin typeface="Overpass"/>
              <a:ea typeface="Overpass"/>
              <a:cs typeface="Overpass"/>
              <a:sym typeface="Overpass"/>
            </a:endParaRPr>
          </a:p>
          <a:p>
            <a:pPr indent="0" lvl="0" marL="0" rtl="0" algn="l">
              <a:spcBef>
                <a:spcPts val="1000"/>
              </a:spcBef>
              <a:spcAft>
                <a:spcPts val="1000"/>
              </a:spcAft>
              <a:buNone/>
            </a:pPr>
            <a:r>
              <a:t/>
            </a:r>
            <a:endParaRPr b="1">
              <a:latin typeface="Overpass"/>
              <a:ea typeface="Overpass"/>
              <a:cs typeface="Overpass"/>
              <a:sym typeface="Overpass"/>
            </a:endParaRPr>
          </a:p>
        </p:txBody>
      </p:sp>
      <p:pic>
        <p:nvPicPr>
          <p:cNvPr id="1657" name="Google Shape;1657;p96"/>
          <p:cNvPicPr preferRelativeResize="0"/>
          <p:nvPr/>
        </p:nvPicPr>
        <p:blipFill>
          <a:blip r:embed="rId3">
            <a:alphaModFix/>
          </a:blip>
          <a:stretch>
            <a:fillRect/>
          </a:stretch>
        </p:blipFill>
        <p:spPr>
          <a:xfrm>
            <a:off x="0" y="4109199"/>
            <a:ext cx="9143998" cy="565951"/>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p97"/>
          <p:cNvSpPr txBox="1"/>
          <p:nvPr>
            <p:ph type="title"/>
          </p:nvPr>
        </p:nvSpPr>
        <p:spPr>
          <a:xfrm>
            <a:off x="305825" y="1513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Time</a:t>
            </a:r>
            <a:endParaRPr/>
          </a:p>
        </p:txBody>
      </p:sp>
      <p:sp>
        <p:nvSpPr>
          <p:cNvPr id="1663" name="Google Shape;1663;p97"/>
          <p:cNvSpPr txBox="1"/>
          <p:nvPr>
            <p:ph idx="1" type="body"/>
          </p:nvPr>
        </p:nvSpPr>
        <p:spPr>
          <a:xfrm>
            <a:off x="305825" y="866525"/>
            <a:ext cx="2737800" cy="3823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WE WILL BE USING THIS AGAIN LATER!!!</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Create the following 5 boxes into 5 arrays named accordingly </a:t>
            </a:r>
            <a:endParaRPr/>
          </a:p>
        </p:txBody>
      </p:sp>
      <p:pic>
        <p:nvPicPr>
          <p:cNvPr id="1664" name="Google Shape;1664;p97"/>
          <p:cNvPicPr preferRelativeResize="0"/>
          <p:nvPr/>
        </p:nvPicPr>
        <p:blipFill>
          <a:blip r:embed="rId3">
            <a:alphaModFix/>
          </a:blip>
          <a:stretch>
            <a:fillRect/>
          </a:stretch>
        </p:blipFill>
        <p:spPr>
          <a:xfrm>
            <a:off x="3154800" y="548158"/>
            <a:ext cx="5774275" cy="4047193"/>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8" name="Shape 1668"/>
        <p:cNvGrpSpPr/>
        <p:nvPr/>
      </p:nvGrpSpPr>
      <p:grpSpPr>
        <a:xfrm>
          <a:off x="0" y="0"/>
          <a:ext cx="0" cy="0"/>
          <a:chOff x="0" y="0"/>
          <a:chExt cx="0" cy="0"/>
        </a:xfrm>
      </p:grpSpPr>
      <p:sp>
        <p:nvSpPr>
          <p:cNvPr id="1669" name="Google Shape;1669;p98"/>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Array.Length</a:t>
            </a:r>
            <a:endParaRPr/>
          </a:p>
        </p:txBody>
      </p:sp>
      <p:sp>
        <p:nvSpPr>
          <p:cNvPr id="1670" name="Google Shape;1670;p98"/>
          <p:cNvSpPr txBox="1"/>
          <p:nvPr>
            <p:ph idx="1" type="body"/>
          </p:nvPr>
        </p:nvSpPr>
        <p:spPr>
          <a:xfrm>
            <a:off x="422525" y="825975"/>
            <a:ext cx="8443800" cy="3837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One of the most common ways to use arrays is with loops. Normally this includes going through every value in your array and modifying it. </a:t>
            </a:r>
            <a:endParaRPr/>
          </a:p>
          <a:p>
            <a:pPr indent="-381000" lvl="0" marL="457200" rtl="0" algn="l">
              <a:spcBef>
                <a:spcPts val="1000"/>
              </a:spcBef>
              <a:spcAft>
                <a:spcPts val="0"/>
              </a:spcAft>
              <a:buSzPts val="2400"/>
              <a:buChar char="●"/>
            </a:pPr>
            <a:r>
              <a:rPr lang="en"/>
              <a:t>To find out how long your array is, you use the method </a:t>
            </a:r>
            <a:r>
              <a:rPr lang="en"/>
              <a:t>array.length</a:t>
            </a:r>
            <a:endParaRPr/>
          </a:p>
          <a:p>
            <a:pPr indent="0" lvl="0" marL="457200" rtl="0" algn="l">
              <a:spcBef>
                <a:spcPts val="1000"/>
              </a:spcBef>
              <a:spcAft>
                <a:spcPts val="0"/>
              </a:spcAft>
              <a:buNone/>
            </a:pPr>
            <a:r>
              <a:t/>
            </a:r>
            <a:endParaRPr/>
          </a:p>
          <a:p>
            <a:pPr indent="0" lvl="0" marL="0" rtl="0" algn="l">
              <a:lnSpc>
                <a:spcPct val="100000"/>
              </a:lnSpc>
              <a:spcBef>
                <a:spcPts val="1000"/>
              </a:spcBef>
              <a:spcAft>
                <a:spcPts val="0"/>
              </a:spcAft>
              <a:buNone/>
            </a:pPr>
            <a:r>
              <a:rPr b="1" lang="en">
                <a:solidFill>
                  <a:srgbClr val="CCCCCC"/>
                </a:solidFill>
                <a:highlight>
                  <a:srgbClr val="1C1C1C"/>
                </a:highlight>
                <a:latin typeface="Courier New"/>
                <a:ea typeface="Courier New"/>
                <a:cs typeface="Courier New"/>
                <a:sym typeface="Courier New"/>
              </a:rPr>
              <a:t>array </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a:t>
            </a:r>
            <a:r>
              <a:rPr b="1" lang="en">
                <a:solidFill>
                  <a:srgbClr val="E6DB74"/>
                </a:solidFill>
                <a:highlight>
                  <a:srgbClr val="1C1C1C"/>
                </a:highlight>
                <a:latin typeface="Courier New"/>
                <a:ea typeface="Courier New"/>
                <a:cs typeface="Courier New"/>
                <a:sym typeface="Courier New"/>
              </a:rPr>
              <a:t>"red"</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a:t>
            </a:r>
            <a:r>
              <a:rPr b="1" lang="en">
                <a:solidFill>
                  <a:srgbClr val="E6DB74"/>
                </a:solidFill>
                <a:highlight>
                  <a:srgbClr val="1C1C1C"/>
                </a:highlight>
                <a:latin typeface="Courier New"/>
                <a:ea typeface="Courier New"/>
                <a:cs typeface="Courier New"/>
                <a:sym typeface="Courier New"/>
              </a:rPr>
              <a:t>"orange"</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a:t>
            </a:r>
            <a:r>
              <a:rPr b="1" lang="en">
                <a:solidFill>
                  <a:srgbClr val="E6DB74"/>
                </a:solidFill>
                <a:highlight>
                  <a:srgbClr val="1C1C1C"/>
                </a:highlight>
                <a:latin typeface="Courier New"/>
                <a:ea typeface="Courier New"/>
                <a:cs typeface="Courier New"/>
                <a:sym typeface="Courier New"/>
              </a:rPr>
              <a:t>"yellow"</a:t>
            </a:r>
            <a:r>
              <a:rPr b="1" lang="en">
                <a:solidFill>
                  <a:srgbClr val="F92672"/>
                </a:solidFill>
                <a:highlight>
                  <a:srgbClr val="1C1C1C"/>
                </a:highlight>
                <a:latin typeface="Courier New"/>
                <a:ea typeface="Courier New"/>
                <a:cs typeface="Courier New"/>
                <a:sym typeface="Courier New"/>
              </a:rPr>
              <a:t>,</a:t>
            </a:r>
            <a:r>
              <a:rPr b="1" lang="en">
                <a:solidFill>
                  <a:srgbClr val="CCCCCC"/>
                </a:solidFill>
                <a:highlight>
                  <a:srgbClr val="1C1C1C"/>
                </a:highlight>
                <a:latin typeface="Courier New"/>
                <a:ea typeface="Courier New"/>
                <a:cs typeface="Courier New"/>
                <a:sym typeface="Courier New"/>
              </a:rPr>
              <a:t> </a:t>
            </a:r>
            <a:r>
              <a:rPr b="1" lang="en">
                <a:solidFill>
                  <a:srgbClr val="E6DB74"/>
                </a:solidFill>
                <a:highlight>
                  <a:srgbClr val="1C1C1C"/>
                </a:highlight>
                <a:latin typeface="Courier New"/>
                <a:ea typeface="Courier New"/>
                <a:cs typeface="Courier New"/>
                <a:sym typeface="Courier New"/>
              </a:rPr>
              <a:t>"green"</a:t>
            </a:r>
            <a:r>
              <a:rPr b="1" lang="en">
                <a:solidFill>
                  <a:srgbClr val="CCCCCC"/>
                </a:solidFill>
                <a:highlight>
                  <a:srgbClr val="1C1C1C"/>
                </a:highlight>
                <a:latin typeface="Courier New"/>
                <a:ea typeface="Courier New"/>
                <a:cs typeface="Courier New"/>
                <a:sym typeface="Courier New"/>
              </a:rPr>
              <a:t>];</a:t>
            </a:r>
            <a:endParaRPr b="1" sz="20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rgbClr val="CCCCCC"/>
                </a:solidFill>
                <a:highlight>
                  <a:srgbClr val="1C1C1C"/>
                </a:highlight>
                <a:latin typeface="Courier New"/>
                <a:ea typeface="Courier New"/>
                <a:cs typeface="Courier New"/>
                <a:sym typeface="Courier New"/>
              </a:rPr>
              <a:t>console</a:t>
            </a:r>
            <a:r>
              <a:rPr b="1" lang="en">
                <a:solidFill>
                  <a:srgbClr val="F92672"/>
                </a:solidFill>
                <a:highlight>
                  <a:srgbClr val="1C1C1C"/>
                </a:highlight>
                <a:latin typeface="Courier New"/>
                <a:ea typeface="Courier New"/>
                <a:cs typeface="Courier New"/>
                <a:sym typeface="Courier New"/>
              </a:rPr>
              <a:t>.</a:t>
            </a:r>
            <a:r>
              <a:rPr b="1" lang="en">
                <a:solidFill>
                  <a:srgbClr val="B0EC38"/>
                </a:solidFill>
                <a:highlight>
                  <a:srgbClr val="1C1C1C"/>
                </a:highlight>
                <a:latin typeface="Courier New"/>
                <a:ea typeface="Courier New"/>
                <a:cs typeface="Courier New"/>
                <a:sym typeface="Courier New"/>
              </a:rPr>
              <a:t>log</a:t>
            </a:r>
            <a:r>
              <a:rPr b="1" lang="en">
                <a:solidFill>
                  <a:srgbClr val="CCCCCC"/>
                </a:solidFill>
                <a:highlight>
                  <a:srgbClr val="1C1C1C"/>
                </a:highlight>
                <a:latin typeface="Courier New"/>
                <a:ea typeface="Courier New"/>
                <a:cs typeface="Courier New"/>
                <a:sym typeface="Courier New"/>
              </a:rPr>
              <a:t>(array</a:t>
            </a:r>
            <a:r>
              <a:rPr b="1" lang="en">
                <a:solidFill>
                  <a:srgbClr val="F92672"/>
                </a:solidFill>
                <a:highlight>
                  <a:srgbClr val="1C1C1C"/>
                </a:highlight>
                <a:latin typeface="Courier New"/>
                <a:ea typeface="Courier New"/>
                <a:cs typeface="Courier New"/>
                <a:sym typeface="Courier New"/>
              </a:rPr>
              <a:t>.</a:t>
            </a:r>
            <a:r>
              <a:rPr b="1" lang="en">
                <a:solidFill>
                  <a:srgbClr val="FD971F"/>
                </a:solidFill>
                <a:highlight>
                  <a:srgbClr val="1C1C1C"/>
                </a:highlight>
                <a:latin typeface="Courier New"/>
                <a:ea typeface="Courier New"/>
                <a:cs typeface="Courier New"/>
                <a:sym typeface="Courier New"/>
              </a:rPr>
              <a:t>length</a:t>
            </a:r>
            <a:r>
              <a:rPr b="1" lang="en">
                <a:solidFill>
                  <a:srgbClr val="CCCCCC"/>
                </a:solidFill>
                <a:highlight>
                  <a:srgbClr val="1C1C1C"/>
                </a:highlight>
                <a:latin typeface="Courier New"/>
                <a:ea typeface="Courier New"/>
                <a:cs typeface="Courier New"/>
                <a:sym typeface="Courier New"/>
              </a:rPr>
              <a:t>); </a:t>
            </a:r>
            <a:r>
              <a:rPr b="1" lang="en" sz="2050">
                <a:solidFill>
                  <a:srgbClr val="696D70"/>
                </a:solidFill>
                <a:highlight>
                  <a:srgbClr val="1C1C1C"/>
                </a:highlight>
                <a:latin typeface="Courier New"/>
                <a:ea typeface="Courier New"/>
                <a:cs typeface="Courier New"/>
                <a:sym typeface="Courier New"/>
              </a:rPr>
              <a:t>//returns the value 4</a:t>
            </a:r>
            <a:endParaRPr b="1" sz="175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2050">
              <a:solidFill>
                <a:srgbClr val="696D70"/>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2050">
              <a:solidFill>
                <a:srgbClr val="CCCCCC"/>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2050">
              <a:solidFill>
                <a:srgbClr val="CCCCCC"/>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750">
              <a:solidFill>
                <a:srgbClr val="CCCCCC"/>
              </a:solidFill>
              <a:highlight>
                <a:srgbClr val="1C1C1C"/>
              </a:highlight>
              <a:latin typeface="Courier New"/>
              <a:ea typeface="Courier New"/>
              <a:cs typeface="Courier New"/>
              <a:sym typeface="Courier New"/>
            </a:endParaRPr>
          </a:p>
          <a:p>
            <a:pPr indent="0" lvl="0" marL="457200" rtl="0" algn="l">
              <a:spcBef>
                <a:spcPts val="0"/>
              </a:spcBef>
              <a:spcAft>
                <a:spcPts val="10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p99"/>
          <p:cNvSpPr txBox="1"/>
          <p:nvPr>
            <p:ph type="ctrTitle"/>
          </p:nvPr>
        </p:nvSpPr>
        <p:spPr>
          <a:xfrm>
            <a:off x="2747400" y="227450"/>
            <a:ext cx="6132000" cy="620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Array Methods</a:t>
            </a:r>
            <a:endParaRPr/>
          </a:p>
        </p:txBody>
      </p:sp>
      <p:sp>
        <p:nvSpPr>
          <p:cNvPr id="1676" name="Google Shape;1676;p99"/>
          <p:cNvSpPr txBox="1"/>
          <p:nvPr>
            <p:ph idx="1" type="body"/>
          </p:nvPr>
        </p:nvSpPr>
        <p:spPr>
          <a:xfrm>
            <a:off x="2289100" y="848150"/>
            <a:ext cx="6480000" cy="4027800"/>
          </a:xfrm>
          <a:prstGeom prst="rect">
            <a:avLst/>
          </a:prstGeom>
        </p:spPr>
        <p:txBody>
          <a:bodyPr anchorCtr="0" anchor="t" bIns="91425" lIns="91425" spcFirstLastPara="1" rIns="91425" wrap="square" tIns="91425">
            <a:noAutofit/>
          </a:bodyPr>
          <a:lstStyle/>
          <a:p>
            <a:pPr indent="-374650" lvl="0" marL="457200" rtl="0" algn="l">
              <a:lnSpc>
                <a:spcPct val="100000"/>
              </a:lnSpc>
              <a:spcBef>
                <a:spcPts val="0"/>
              </a:spcBef>
              <a:spcAft>
                <a:spcPts val="0"/>
              </a:spcAft>
              <a:buSzPts val="2300"/>
              <a:buFont typeface="Overpass"/>
              <a:buChar char="●"/>
            </a:pPr>
            <a:r>
              <a:rPr b="1" lang="en" sz="2300">
                <a:solidFill>
                  <a:srgbClr val="CCCCCC"/>
                </a:solidFill>
                <a:highlight>
                  <a:srgbClr val="1C1C1C"/>
                </a:highlight>
                <a:latin typeface="Courier New"/>
                <a:ea typeface="Courier New"/>
                <a:cs typeface="Courier New"/>
                <a:sym typeface="Courier New"/>
              </a:rPr>
              <a:t>array</a:t>
            </a:r>
            <a:r>
              <a:rPr b="1" lang="en" sz="2300">
                <a:solidFill>
                  <a:srgbClr val="F92672"/>
                </a:solidFill>
                <a:highlight>
                  <a:srgbClr val="1C1C1C"/>
                </a:highlight>
                <a:latin typeface="Courier New"/>
                <a:ea typeface="Courier New"/>
                <a:cs typeface="Courier New"/>
                <a:sym typeface="Courier New"/>
              </a:rPr>
              <a:t>.</a:t>
            </a:r>
            <a:r>
              <a:rPr b="1" lang="en" sz="2300">
                <a:solidFill>
                  <a:srgbClr val="B0EC38"/>
                </a:solidFill>
                <a:highlight>
                  <a:srgbClr val="1C1C1C"/>
                </a:highlight>
                <a:latin typeface="Courier New"/>
                <a:ea typeface="Courier New"/>
                <a:cs typeface="Courier New"/>
                <a:sym typeface="Courier New"/>
              </a:rPr>
              <a:t>push</a:t>
            </a:r>
            <a:r>
              <a:rPr b="1" lang="en" sz="2300">
                <a:solidFill>
                  <a:srgbClr val="CCCCCC"/>
                </a:solidFill>
                <a:highlight>
                  <a:srgbClr val="1C1C1C"/>
                </a:highlight>
                <a:latin typeface="Courier New"/>
                <a:ea typeface="Courier New"/>
                <a:cs typeface="Courier New"/>
                <a:sym typeface="Courier New"/>
              </a:rPr>
              <a:t>();</a:t>
            </a:r>
            <a:endParaRPr b="1" sz="2300">
              <a:latin typeface="Overpass"/>
              <a:ea typeface="Overpass"/>
              <a:cs typeface="Overpass"/>
              <a:sym typeface="Overpass"/>
            </a:endParaRPr>
          </a:p>
          <a:p>
            <a:pPr indent="-374650" lvl="1" marL="914400" rtl="0" algn="l">
              <a:lnSpc>
                <a:spcPct val="100000"/>
              </a:lnSpc>
              <a:spcBef>
                <a:spcPts val="0"/>
              </a:spcBef>
              <a:spcAft>
                <a:spcPts val="0"/>
              </a:spcAft>
              <a:buSzPts val="2300"/>
              <a:buChar char="○"/>
            </a:pPr>
            <a:r>
              <a:rPr lang="en" sz="2300"/>
              <a:t>This will add an item to the end of your array</a:t>
            </a:r>
            <a:endParaRPr sz="2300"/>
          </a:p>
          <a:p>
            <a:pPr indent="-374650" lvl="0" marL="457200" rtl="0" algn="l">
              <a:lnSpc>
                <a:spcPct val="100000"/>
              </a:lnSpc>
              <a:spcBef>
                <a:spcPts val="0"/>
              </a:spcBef>
              <a:spcAft>
                <a:spcPts val="0"/>
              </a:spcAft>
              <a:buSzPts val="2300"/>
              <a:buFont typeface="Overpass"/>
              <a:buChar char="●"/>
            </a:pPr>
            <a:r>
              <a:rPr b="1" lang="en" sz="2300">
                <a:solidFill>
                  <a:srgbClr val="CCCCCC"/>
                </a:solidFill>
                <a:highlight>
                  <a:srgbClr val="1C1C1C"/>
                </a:highlight>
                <a:latin typeface="Courier New"/>
                <a:ea typeface="Courier New"/>
                <a:cs typeface="Courier New"/>
                <a:sym typeface="Courier New"/>
              </a:rPr>
              <a:t>array</a:t>
            </a:r>
            <a:r>
              <a:rPr b="1" lang="en" sz="2300">
                <a:solidFill>
                  <a:srgbClr val="F92672"/>
                </a:solidFill>
                <a:highlight>
                  <a:srgbClr val="1C1C1C"/>
                </a:highlight>
                <a:latin typeface="Courier New"/>
                <a:ea typeface="Courier New"/>
                <a:cs typeface="Courier New"/>
                <a:sym typeface="Courier New"/>
              </a:rPr>
              <a:t>.</a:t>
            </a:r>
            <a:r>
              <a:rPr b="1" lang="en" sz="2300">
                <a:solidFill>
                  <a:srgbClr val="B0EC38"/>
                </a:solidFill>
                <a:highlight>
                  <a:srgbClr val="1C1C1C"/>
                </a:highlight>
                <a:latin typeface="Courier New"/>
                <a:ea typeface="Courier New"/>
                <a:cs typeface="Courier New"/>
                <a:sym typeface="Courier New"/>
              </a:rPr>
              <a:t>pop</a:t>
            </a:r>
            <a:r>
              <a:rPr b="1" lang="en" sz="2300">
                <a:solidFill>
                  <a:srgbClr val="CCCCCC"/>
                </a:solidFill>
                <a:highlight>
                  <a:srgbClr val="1C1C1C"/>
                </a:highlight>
                <a:latin typeface="Courier New"/>
                <a:ea typeface="Courier New"/>
                <a:cs typeface="Courier New"/>
                <a:sym typeface="Courier New"/>
              </a:rPr>
              <a:t>();</a:t>
            </a:r>
            <a:endParaRPr b="1" sz="2300">
              <a:latin typeface="Overpass"/>
              <a:ea typeface="Overpass"/>
              <a:cs typeface="Overpass"/>
              <a:sym typeface="Overpass"/>
            </a:endParaRPr>
          </a:p>
          <a:p>
            <a:pPr indent="-374650" lvl="1" marL="914400" rtl="0" algn="l">
              <a:lnSpc>
                <a:spcPct val="100000"/>
              </a:lnSpc>
              <a:spcBef>
                <a:spcPts val="0"/>
              </a:spcBef>
              <a:spcAft>
                <a:spcPts val="0"/>
              </a:spcAft>
              <a:buSzPts val="2300"/>
              <a:buChar char="○"/>
            </a:pPr>
            <a:r>
              <a:rPr lang="en" sz="2300"/>
              <a:t>Take an element away from the end of the array </a:t>
            </a:r>
            <a:endParaRPr sz="2300"/>
          </a:p>
          <a:p>
            <a:pPr indent="-374650" lvl="0" marL="457200" rtl="0" algn="l">
              <a:lnSpc>
                <a:spcPct val="100000"/>
              </a:lnSpc>
              <a:spcBef>
                <a:spcPts val="0"/>
              </a:spcBef>
              <a:spcAft>
                <a:spcPts val="0"/>
              </a:spcAft>
              <a:buSzPts val="2300"/>
              <a:buFont typeface="Overpass"/>
              <a:buChar char="●"/>
            </a:pPr>
            <a:r>
              <a:rPr b="1" lang="en" sz="2300">
                <a:solidFill>
                  <a:srgbClr val="CCCCCC"/>
                </a:solidFill>
                <a:highlight>
                  <a:srgbClr val="1C1C1C"/>
                </a:highlight>
                <a:latin typeface="Courier New"/>
                <a:ea typeface="Courier New"/>
                <a:cs typeface="Courier New"/>
                <a:sym typeface="Courier New"/>
              </a:rPr>
              <a:t>array</a:t>
            </a:r>
            <a:r>
              <a:rPr b="1" lang="en" sz="2300">
                <a:solidFill>
                  <a:srgbClr val="F92672"/>
                </a:solidFill>
                <a:highlight>
                  <a:srgbClr val="1C1C1C"/>
                </a:highlight>
                <a:latin typeface="Courier New"/>
                <a:ea typeface="Courier New"/>
                <a:cs typeface="Courier New"/>
                <a:sym typeface="Courier New"/>
              </a:rPr>
              <a:t>.</a:t>
            </a:r>
            <a:r>
              <a:rPr b="1" lang="en" sz="2300">
                <a:solidFill>
                  <a:srgbClr val="B0EC38"/>
                </a:solidFill>
                <a:highlight>
                  <a:srgbClr val="1C1C1C"/>
                </a:highlight>
                <a:latin typeface="Courier New"/>
                <a:ea typeface="Courier New"/>
                <a:cs typeface="Courier New"/>
                <a:sym typeface="Courier New"/>
              </a:rPr>
              <a:t>shift</a:t>
            </a:r>
            <a:r>
              <a:rPr b="1" lang="en" sz="2300">
                <a:solidFill>
                  <a:srgbClr val="CCCCCC"/>
                </a:solidFill>
                <a:highlight>
                  <a:srgbClr val="1C1C1C"/>
                </a:highlight>
                <a:latin typeface="Courier New"/>
                <a:ea typeface="Courier New"/>
                <a:cs typeface="Courier New"/>
                <a:sym typeface="Courier New"/>
              </a:rPr>
              <a:t>();</a:t>
            </a:r>
            <a:endParaRPr b="1" sz="2300">
              <a:latin typeface="Overpass"/>
              <a:ea typeface="Overpass"/>
              <a:cs typeface="Overpass"/>
              <a:sym typeface="Overpass"/>
            </a:endParaRPr>
          </a:p>
          <a:p>
            <a:pPr indent="-374650" lvl="1" marL="914400" rtl="0" algn="l">
              <a:lnSpc>
                <a:spcPct val="100000"/>
              </a:lnSpc>
              <a:spcBef>
                <a:spcPts val="0"/>
              </a:spcBef>
              <a:spcAft>
                <a:spcPts val="0"/>
              </a:spcAft>
              <a:buSzPts val="2300"/>
              <a:buChar char="○"/>
            </a:pPr>
            <a:r>
              <a:rPr lang="en" sz="2300"/>
              <a:t>Takes an element from the front of the array </a:t>
            </a:r>
            <a:endParaRPr sz="2300"/>
          </a:p>
          <a:p>
            <a:pPr indent="-374650" lvl="0" marL="457200" rtl="0" algn="l">
              <a:lnSpc>
                <a:spcPct val="100000"/>
              </a:lnSpc>
              <a:spcBef>
                <a:spcPts val="0"/>
              </a:spcBef>
              <a:spcAft>
                <a:spcPts val="0"/>
              </a:spcAft>
              <a:buSzPts val="2300"/>
              <a:buFont typeface="Overpass"/>
              <a:buChar char="●"/>
            </a:pPr>
            <a:r>
              <a:rPr b="1" lang="en" sz="2300">
                <a:solidFill>
                  <a:srgbClr val="CCCCCC"/>
                </a:solidFill>
                <a:highlight>
                  <a:srgbClr val="1C1C1C"/>
                </a:highlight>
                <a:latin typeface="Courier New"/>
                <a:ea typeface="Courier New"/>
                <a:cs typeface="Courier New"/>
                <a:sym typeface="Courier New"/>
              </a:rPr>
              <a:t>array</a:t>
            </a:r>
            <a:r>
              <a:rPr b="1" lang="en" sz="2300">
                <a:solidFill>
                  <a:srgbClr val="F92672"/>
                </a:solidFill>
                <a:highlight>
                  <a:srgbClr val="1C1C1C"/>
                </a:highlight>
                <a:latin typeface="Courier New"/>
                <a:ea typeface="Courier New"/>
                <a:cs typeface="Courier New"/>
                <a:sym typeface="Courier New"/>
              </a:rPr>
              <a:t>.</a:t>
            </a:r>
            <a:r>
              <a:rPr b="1" lang="en" sz="2300">
                <a:solidFill>
                  <a:srgbClr val="B0EC38"/>
                </a:solidFill>
                <a:highlight>
                  <a:srgbClr val="1C1C1C"/>
                </a:highlight>
                <a:latin typeface="Courier New"/>
                <a:ea typeface="Courier New"/>
                <a:cs typeface="Courier New"/>
                <a:sym typeface="Courier New"/>
              </a:rPr>
              <a:t>unshift</a:t>
            </a:r>
            <a:r>
              <a:rPr b="1" lang="en" sz="2300">
                <a:solidFill>
                  <a:srgbClr val="CCCCCC"/>
                </a:solidFill>
                <a:highlight>
                  <a:srgbClr val="1C1C1C"/>
                </a:highlight>
                <a:latin typeface="Courier New"/>
                <a:ea typeface="Courier New"/>
                <a:cs typeface="Courier New"/>
                <a:sym typeface="Courier New"/>
              </a:rPr>
              <a:t>();</a:t>
            </a:r>
            <a:endParaRPr b="1" sz="2300">
              <a:latin typeface="Overpass"/>
              <a:ea typeface="Overpass"/>
              <a:cs typeface="Overpass"/>
              <a:sym typeface="Overpass"/>
            </a:endParaRPr>
          </a:p>
          <a:p>
            <a:pPr indent="-374650" lvl="1" marL="914400" rtl="0" algn="l">
              <a:lnSpc>
                <a:spcPct val="100000"/>
              </a:lnSpc>
              <a:spcBef>
                <a:spcPts val="0"/>
              </a:spcBef>
              <a:spcAft>
                <a:spcPts val="0"/>
              </a:spcAft>
              <a:buSzPts val="2300"/>
              <a:buChar char="○"/>
            </a:pPr>
            <a:r>
              <a:rPr lang="en" sz="2300"/>
              <a:t>Adds an element to the front of the array</a:t>
            </a:r>
            <a:endParaRPr sz="23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100"/>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Efficient Code</a:t>
            </a:r>
            <a:endParaRPr/>
          </a:p>
        </p:txBody>
      </p:sp>
      <p:sp>
        <p:nvSpPr>
          <p:cNvPr id="1682" name="Google Shape;1682;p100"/>
          <p:cNvSpPr txBox="1"/>
          <p:nvPr>
            <p:ph idx="1" type="body"/>
          </p:nvPr>
        </p:nvSpPr>
        <p:spPr>
          <a:xfrm>
            <a:off x="422525" y="1109225"/>
            <a:ext cx="8037900" cy="3553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When working with arrays, or anything that happens over and over, it is always import to consider </a:t>
            </a:r>
            <a:r>
              <a:rPr lang="en"/>
              <a:t>efficiency</a:t>
            </a:r>
            <a:r>
              <a:rPr lang="en"/>
              <a:t> </a:t>
            </a:r>
            <a:endParaRPr/>
          </a:p>
          <a:p>
            <a:pPr indent="-381000" lvl="0" marL="457200" rtl="0" algn="l">
              <a:spcBef>
                <a:spcPts val="1000"/>
              </a:spcBef>
              <a:spcAft>
                <a:spcPts val="0"/>
              </a:spcAft>
              <a:buSzPts val="2400"/>
              <a:buChar char="●"/>
            </a:pPr>
            <a:r>
              <a:rPr lang="en"/>
              <a:t>With arrays array.shift() is EXTREMELY </a:t>
            </a:r>
            <a:r>
              <a:rPr lang="en"/>
              <a:t>inefficient and get slower the more items you have in the array </a:t>
            </a:r>
            <a:r>
              <a:rPr lang="en"/>
              <a:t> </a:t>
            </a:r>
            <a:endParaRPr/>
          </a:p>
          <a:p>
            <a:pPr indent="-381000" lvl="0" marL="457200" rtl="0" algn="l">
              <a:spcBef>
                <a:spcPts val="1000"/>
              </a:spcBef>
              <a:spcAft>
                <a:spcPts val="1000"/>
              </a:spcAft>
              <a:buSzPts val="2400"/>
              <a:buChar char="●"/>
            </a:pPr>
            <a:r>
              <a:rPr lang="en"/>
              <a:t>For this reason you should always try to use push and pop as much as possible, only use shift if its unavoidable.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pic>
        <p:nvPicPr>
          <p:cNvPr id="1215" name="Google Shape;1215;p29"/>
          <p:cNvPicPr preferRelativeResize="0"/>
          <p:nvPr/>
        </p:nvPicPr>
        <p:blipFill>
          <a:blip r:embed="rId3">
            <a:alphaModFix/>
          </a:blip>
          <a:stretch>
            <a:fillRect/>
          </a:stretch>
        </p:blipFill>
        <p:spPr>
          <a:xfrm>
            <a:off x="1169000" y="992026"/>
            <a:ext cx="5763333" cy="3514725"/>
          </a:xfrm>
          <a:prstGeom prst="rect">
            <a:avLst/>
          </a:prstGeom>
          <a:noFill/>
          <a:ln>
            <a:noFill/>
          </a:ln>
        </p:spPr>
      </p:pic>
      <p:sp>
        <p:nvSpPr>
          <p:cNvPr id="1216" name="Google Shape;1216;p29"/>
          <p:cNvSpPr txBox="1"/>
          <p:nvPr>
            <p:ph type="title"/>
          </p:nvPr>
        </p:nvSpPr>
        <p:spPr>
          <a:xfrm>
            <a:off x="305825" y="1513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Practice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6" name="Shape 1686"/>
        <p:cNvGrpSpPr/>
        <p:nvPr/>
      </p:nvGrpSpPr>
      <p:grpSpPr>
        <a:xfrm>
          <a:off x="0" y="0"/>
          <a:ext cx="0" cy="0"/>
          <a:chOff x="0" y="0"/>
          <a:chExt cx="0" cy="0"/>
        </a:xfrm>
      </p:grpSpPr>
      <p:sp>
        <p:nvSpPr>
          <p:cNvPr id="1687" name="Google Shape;1687;p101"/>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Array.length</a:t>
            </a:r>
            <a:endParaRPr/>
          </a:p>
        </p:txBody>
      </p:sp>
      <p:sp>
        <p:nvSpPr>
          <p:cNvPr id="1688" name="Google Shape;1688;p101"/>
          <p:cNvSpPr txBox="1"/>
          <p:nvPr>
            <p:ph idx="1" type="body"/>
          </p:nvPr>
        </p:nvSpPr>
        <p:spPr>
          <a:xfrm>
            <a:off x="508325" y="971175"/>
            <a:ext cx="7666200" cy="402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Array.length is a value 1 greater than the highest index. This is always true without any exceptions</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A fun side effect of this is that you can actually overwrite the array.length and it will remove overflow items. </a:t>
            </a:r>
            <a:endParaRPr/>
          </a:p>
          <a:p>
            <a:pPr indent="0" lvl="0" marL="457200" rtl="0" algn="l">
              <a:lnSpc>
                <a:spcPct val="135714"/>
              </a:lnSpc>
              <a:spcBef>
                <a:spcPts val="1000"/>
              </a:spcBef>
              <a:spcAft>
                <a:spcPts val="0"/>
              </a:spcAft>
              <a:buNone/>
            </a:pPr>
            <a:r>
              <a:rPr b="1" lang="en" sz="1950">
                <a:solidFill>
                  <a:srgbClr val="CCCCCC"/>
                </a:solidFill>
                <a:highlight>
                  <a:srgbClr val="1C1C1C"/>
                </a:highlight>
                <a:latin typeface="Courier New"/>
                <a:ea typeface="Courier New"/>
                <a:cs typeface="Courier New"/>
                <a:sym typeface="Courier New"/>
              </a:rPr>
              <a:t>array </a:t>
            </a:r>
            <a:r>
              <a:rPr b="1" lang="en" sz="1950">
                <a:solidFill>
                  <a:srgbClr val="F92672"/>
                </a:solidFill>
                <a:highlight>
                  <a:srgbClr val="1C1C1C"/>
                </a:highlight>
                <a:latin typeface="Courier New"/>
                <a:ea typeface="Courier New"/>
                <a:cs typeface="Courier New"/>
                <a:sym typeface="Courier New"/>
              </a:rPr>
              <a:t>=</a:t>
            </a:r>
            <a:r>
              <a:rPr b="1" lang="en" sz="1950">
                <a:solidFill>
                  <a:srgbClr val="CCCCCC"/>
                </a:solidFill>
                <a:highlight>
                  <a:srgbClr val="1C1C1C"/>
                </a:highlight>
                <a:latin typeface="Courier New"/>
                <a:ea typeface="Courier New"/>
                <a:cs typeface="Courier New"/>
                <a:sym typeface="Courier New"/>
              </a:rPr>
              <a:t> [</a:t>
            </a:r>
            <a:r>
              <a:rPr b="1" lang="en" sz="1950">
                <a:solidFill>
                  <a:srgbClr val="E6DB74"/>
                </a:solidFill>
                <a:highlight>
                  <a:srgbClr val="1C1C1C"/>
                </a:highlight>
                <a:latin typeface="Courier New"/>
                <a:ea typeface="Courier New"/>
                <a:cs typeface="Courier New"/>
                <a:sym typeface="Courier New"/>
              </a:rPr>
              <a:t>"red"</a:t>
            </a:r>
            <a:r>
              <a:rPr b="1" lang="en" sz="1950">
                <a:solidFill>
                  <a:srgbClr val="F92672"/>
                </a:solidFill>
                <a:highlight>
                  <a:srgbClr val="1C1C1C"/>
                </a:highlight>
                <a:latin typeface="Courier New"/>
                <a:ea typeface="Courier New"/>
                <a:cs typeface="Courier New"/>
                <a:sym typeface="Courier New"/>
              </a:rPr>
              <a:t>,</a:t>
            </a:r>
            <a:r>
              <a:rPr b="1" lang="en" sz="1950">
                <a:solidFill>
                  <a:srgbClr val="CCCCCC"/>
                </a:solidFill>
                <a:highlight>
                  <a:srgbClr val="1C1C1C"/>
                </a:highlight>
                <a:latin typeface="Courier New"/>
                <a:ea typeface="Courier New"/>
                <a:cs typeface="Courier New"/>
                <a:sym typeface="Courier New"/>
              </a:rPr>
              <a:t> </a:t>
            </a:r>
            <a:r>
              <a:rPr b="1" lang="en" sz="1950">
                <a:solidFill>
                  <a:srgbClr val="E6DB74"/>
                </a:solidFill>
                <a:highlight>
                  <a:srgbClr val="1C1C1C"/>
                </a:highlight>
                <a:latin typeface="Courier New"/>
                <a:ea typeface="Courier New"/>
                <a:cs typeface="Courier New"/>
                <a:sym typeface="Courier New"/>
              </a:rPr>
              <a:t>"orange"</a:t>
            </a:r>
            <a:r>
              <a:rPr b="1" lang="en" sz="1950">
                <a:solidFill>
                  <a:srgbClr val="F92672"/>
                </a:solidFill>
                <a:highlight>
                  <a:srgbClr val="1C1C1C"/>
                </a:highlight>
                <a:latin typeface="Courier New"/>
                <a:ea typeface="Courier New"/>
                <a:cs typeface="Courier New"/>
                <a:sym typeface="Courier New"/>
              </a:rPr>
              <a:t>,</a:t>
            </a:r>
            <a:r>
              <a:rPr b="1" lang="en" sz="1950">
                <a:solidFill>
                  <a:srgbClr val="CCCCCC"/>
                </a:solidFill>
                <a:highlight>
                  <a:srgbClr val="1C1C1C"/>
                </a:highlight>
                <a:latin typeface="Courier New"/>
                <a:ea typeface="Courier New"/>
                <a:cs typeface="Courier New"/>
                <a:sym typeface="Courier New"/>
              </a:rPr>
              <a:t> </a:t>
            </a:r>
            <a:r>
              <a:rPr b="1" lang="en" sz="1950">
                <a:solidFill>
                  <a:srgbClr val="E6DB74"/>
                </a:solidFill>
                <a:highlight>
                  <a:srgbClr val="1C1C1C"/>
                </a:highlight>
                <a:latin typeface="Courier New"/>
                <a:ea typeface="Courier New"/>
                <a:cs typeface="Courier New"/>
                <a:sym typeface="Courier New"/>
              </a:rPr>
              <a:t>"yellow"</a:t>
            </a:r>
            <a:r>
              <a:rPr b="1" lang="en" sz="1950">
                <a:solidFill>
                  <a:srgbClr val="F92672"/>
                </a:solidFill>
                <a:highlight>
                  <a:srgbClr val="1C1C1C"/>
                </a:highlight>
                <a:latin typeface="Courier New"/>
                <a:ea typeface="Courier New"/>
                <a:cs typeface="Courier New"/>
                <a:sym typeface="Courier New"/>
              </a:rPr>
              <a:t>,</a:t>
            </a:r>
            <a:r>
              <a:rPr b="1" lang="en" sz="1950">
                <a:solidFill>
                  <a:srgbClr val="CCCCCC"/>
                </a:solidFill>
                <a:highlight>
                  <a:srgbClr val="1C1C1C"/>
                </a:highlight>
                <a:latin typeface="Courier New"/>
                <a:ea typeface="Courier New"/>
                <a:cs typeface="Courier New"/>
                <a:sym typeface="Courier New"/>
              </a:rPr>
              <a:t> </a:t>
            </a:r>
            <a:r>
              <a:rPr b="1" lang="en" sz="1950">
                <a:solidFill>
                  <a:srgbClr val="E6DB74"/>
                </a:solidFill>
                <a:highlight>
                  <a:srgbClr val="1C1C1C"/>
                </a:highlight>
                <a:latin typeface="Courier New"/>
                <a:ea typeface="Courier New"/>
                <a:cs typeface="Courier New"/>
                <a:sym typeface="Courier New"/>
              </a:rPr>
              <a:t>"green"</a:t>
            </a:r>
            <a:r>
              <a:rPr b="1" lang="en" sz="1950">
                <a:solidFill>
                  <a:srgbClr val="CCCCCC"/>
                </a:solidFill>
                <a:highlight>
                  <a:srgbClr val="1C1C1C"/>
                </a:highlight>
                <a:latin typeface="Courier New"/>
                <a:ea typeface="Courier New"/>
                <a:cs typeface="Courier New"/>
                <a:sym typeface="Courier New"/>
              </a:rPr>
              <a:t>];</a:t>
            </a:r>
            <a:endParaRPr b="1" sz="1950">
              <a:solidFill>
                <a:srgbClr val="CCCCCC"/>
              </a:solidFill>
              <a:highlight>
                <a:srgbClr val="1C1C1C"/>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950">
                <a:solidFill>
                  <a:srgbClr val="CCCCCC"/>
                </a:solidFill>
                <a:highlight>
                  <a:srgbClr val="1C1C1C"/>
                </a:highlight>
                <a:latin typeface="Courier New"/>
                <a:ea typeface="Courier New"/>
                <a:cs typeface="Courier New"/>
                <a:sym typeface="Courier New"/>
              </a:rPr>
              <a:t>array</a:t>
            </a:r>
            <a:r>
              <a:rPr b="1" lang="en" sz="1950">
                <a:solidFill>
                  <a:srgbClr val="F92672"/>
                </a:solidFill>
                <a:highlight>
                  <a:srgbClr val="1C1C1C"/>
                </a:highlight>
                <a:latin typeface="Courier New"/>
                <a:ea typeface="Courier New"/>
                <a:cs typeface="Courier New"/>
                <a:sym typeface="Courier New"/>
              </a:rPr>
              <a:t>.</a:t>
            </a:r>
            <a:r>
              <a:rPr b="1" lang="en" sz="1950">
                <a:solidFill>
                  <a:srgbClr val="FD971F"/>
                </a:solidFill>
                <a:highlight>
                  <a:srgbClr val="1C1C1C"/>
                </a:highlight>
                <a:latin typeface="Courier New"/>
                <a:ea typeface="Courier New"/>
                <a:cs typeface="Courier New"/>
                <a:sym typeface="Courier New"/>
              </a:rPr>
              <a:t>length</a:t>
            </a:r>
            <a:r>
              <a:rPr b="1" lang="en" sz="1950">
                <a:solidFill>
                  <a:srgbClr val="CCCCCC"/>
                </a:solidFill>
                <a:highlight>
                  <a:srgbClr val="1C1C1C"/>
                </a:highlight>
                <a:latin typeface="Courier New"/>
                <a:ea typeface="Courier New"/>
                <a:cs typeface="Courier New"/>
                <a:sym typeface="Courier New"/>
              </a:rPr>
              <a:t> </a:t>
            </a:r>
            <a:r>
              <a:rPr b="1" lang="en" sz="1950">
                <a:solidFill>
                  <a:srgbClr val="F92672"/>
                </a:solidFill>
                <a:highlight>
                  <a:srgbClr val="1C1C1C"/>
                </a:highlight>
                <a:latin typeface="Courier New"/>
                <a:ea typeface="Courier New"/>
                <a:cs typeface="Courier New"/>
                <a:sym typeface="Courier New"/>
              </a:rPr>
              <a:t>=</a:t>
            </a:r>
            <a:r>
              <a:rPr b="1" lang="en" sz="1950">
                <a:solidFill>
                  <a:srgbClr val="CCCCCC"/>
                </a:solidFill>
                <a:highlight>
                  <a:srgbClr val="1C1C1C"/>
                </a:highlight>
                <a:latin typeface="Courier New"/>
                <a:ea typeface="Courier New"/>
                <a:cs typeface="Courier New"/>
                <a:sym typeface="Courier New"/>
              </a:rPr>
              <a:t> </a:t>
            </a:r>
            <a:r>
              <a:rPr b="1" lang="en" sz="1950">
                <a:solidFill>
                  <a:srgbClr val="AE81FF"/>
                </a:solidFill>
                <a:highlight>
                  <a:srgbClr val="1C1C1C"/>
                </a:highlight>
                <a:latin typeface="Courier New"/>
                <a:ea typeface="Courier New"/>
                <a:cs typeface="Courier New"/>
                <a:sym typeface="Courier New"/>
              </a:rPr>
              <a:t>2</a:t>
            </a:r>
            <a:r>
              <a:rPr b="1" lang="en" sz="1950">
                <a:solidFill>
                  <a:srgbClr val="CCCCCC"/>
                </a:solidFill>
                <a:highlight>
                  <a:srgbClr val="1C1C1C"/>
                </a:highlight>
                <a:latin typeface="Courier New"/>
                <a:ea typeface="Courier New"/>
                <a:cs typeface="Courier New"/>
                <a:sym typeface="Courier New"/>
              </a:rPr>
              <a:t>;</a:t>
            </a:r>
            <a:endParaRPr b="1" sz="1950">
              <a:solidFill>
                <a:srgbClr val="CCCCCC"/>
              </a:solidFill>
              <a:highlight>
                <a:srgbClr val="1C1C1C"/>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b="1" lang="en" sz="1950">
                <a:solidFill>
                  <a:srgbClr val="CCCCCC"/>
                </a:solidFill>
                <a:highlight>
                  <a:srgbClr val="1C1C1C"/>
                </a:highlight>
                <a:latin typeface="Courier New"/>
                <a:ea typeface="Courier New"/>
                <a:cs typeface="Courier New"/>
                <a:sym typeface="Courier New"/>
              </a:rPr>
              <a:t>console</a:t>
            </a:r>
            <a:r>
              <a:rPr b="1" lang="en" sz="1950">
                <a:solidFill>
                  <a:srgbClr val="F92672"/>
                </a:solidFill>
                <a:highlight>
                  <a:srgbClr val="1C1C1C"/>
                </a:highlight>
                <a:latin typeface="Courier New"/>
                <a:ea typeface="Courier New"/>
                <a:cs typeface="Courier New"/>
                <a:sym typeface="Courier New"/>
              </a:rPr>
              <a:t>.</a:t>
            </a:r>
            <a:r>
              <a:rPr b="1" lang="en" sz="1950">
                <a:solidFill>
                  <a:srgbClr val="B0EC38"/>
                </a:solidFill>
                <a:highlight>
                  <a:srgbClr val="1C1C1C"/>
                </a:highlight>
                <a:latin typeface="Courier New"/>
                <a:ea typeface="Courier New"/>
                <a:cs typeface="Courier New"/>
                <a:sym typeface="Courier New"/>
              </a:rPr>
              <a:t>log</a:t>
            </a:r>
            <a:r>
              <a:rPr b="1" lang="en" sz="1950">
                <a:solidFill>
                  <a:srgbClr val="CCCCCC"/>
                </a:solidFill>
                <a:highlight>
                  <a:srgbClr val="1C1C1C"/>
                </a:highlight>
                <a:latin typeface="Courier New"/>
                <a:ea typeface="Courier New"/>
                <a:cs typeface="Courier New"/>
                <a:sym typeface="Courier New"/>
              </a:rPr>
              <a:t>(array);</a:t>
            </a:r>
            <a:r>
              <a:rPr b="1" lang="en" sz="1950">
                <a:solidFill>
                  <a:srgbClr val="696D70"/>
                </a:solidFill>
                <a:highlight>
                  <a:srgbClr val="1C1C1C"/>
                </a:highlight>
                <a:latin typeface="Courier New"/>
                <a:ea typeface="Courier New"/>
                <a:cs typeface="Courier New"/>
                <a:sym typeface="Courier New"/>
              </a:rPr>
              <a:t>//"red", "orange"</a:t>
            </a:r>
            <a:endParaRPr b="1" sz="1950">
              <a:solidFill>
                <a:srgbClr val="696D70"/>
              </a:solidFill>
              <a:highlight>
                <a:srgbClr val="1C1C1C"/>
              </a:highlight>
              <a:latin typeface="Courier New"/>
              <a:ea typeface="Courier New"/>
              <a:cs typeface="Courier New"/>
              <a:sym typeface="Courier New"/>
            </a:endParaRPr>
          </a:p>
          <a:p>
            <a:pPr indent="0" lvl="0" marL="457200" rtl="0" algn="l">
              <a:spcBef>
                <a:spcPts val="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2" name="Shape 1692"/>
        <p:cNvGrpSpPr/>
        <p:nvPr/>
      </p:nvGrpSpPr>
      <p:grpSpPr>
        <a:xfrm>
          <a:off x="0" y="0"/>
          <a:ext cx="0" cy="0"/>
          <a:chOff x="0" y="0"/>
          <a:chExt cx="0" cy="0"/>
        </a:xfrm>
      </p:grpSpPr>
      <p:sp>
        <p:nvSpPr>
          <p:cNvPr id="1693" name="Google Shape;1693;p102"/>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Looping Through the Array</a:t>
            </a:r>
            <a:endParaRPr/>
          </a:p>
        </p:txBody>
      </p:sp>
      <p:sp>
        <p:nvSpPr>
          <p:cNvPr id="1694" name="Google Shape;1694;p102"/>
          <p:cNvSpPr txBox="1"/>
          <p:nvPr>
            <p:ph idx="1" type="body"/>
          </p:nvPr>
        </p:nvSpPr>
        <p:spPr>
          <a:xfrm>
            <a:off x="422525" y="825975"/>
            <a:ext cx="8037900" cy="3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 few ways to loop through every item in a array.</a:t>
            </a:r>
            <a:endParaRPr/>
          </a:p>
          <a:p>
            <a:pPr indent="-349250" lvl="0" marL="457200" rtl="0" algn="l">
              <a:lnSpc>
                <a:spcPct val="135714"/>
              </a:lnSpc>
              <a:spcBef>
                <a:spcPts val="1000"/>
              </a:spcBef>
              <a:spcAft>
                <a:spcPts val="0"/>
              </a:spcAft>
              <a:buSzPts val="1900"/>
              <a:buFont typeface="Courier New"/>
              <a:buChar char="●"/>
            </a:pPr>
            <a:r>
              <a:rPr b="1" lang="en" sz="1900">
                <a:solidFill>
                  <a:srgbClr val="F92672"/>
                </a:solidFill>
                <a:highlight>
                  <a:srgbClr val="1C1C1C"/>
                </a:highlight>
                <a:latin typeface="Courier New"/>
                <a:ea typeface="Courier New"/>
                <a:cs typeface="Courier New"/>
                <a:sym typeface="Courier New"/>
              </a:rPr>
              <a:t>for</a:t>
            </a:r>
            <a:r>
              <a:rPr b="1" lang="en" sz="1900">
                <a:solidFill>
                  <a:srgbClr val="CCCCCC"/>
                </a:solidFill>
                <a:highlight>
                  <a:srgbClr val="1C1C1C"/>
                </a:highlight>
                <a:latin typeface="Courier New"/>
                <a:ea typeface="Courier New"/>
                <a:cs typeface="Courier New"/>
                <a:sym typeface="Courier New"/>
              </a:rPr>
              <a:t>(</a:t>
            </a:r>
            <a:r>
              <a:rPr b="1" lang="en" sz="1900">
                <a:solidFill>
                  <a:srgbClr val="49E0FD"/>
                </a:solidFill>
                <a:highlight>
                  <a:srgbClr val="1C1C1C"/>
                </a:highlight>
                <a:latin typeface="Courier New"/>
                <a:ea typeface="Courier New"/>
                <a:cs typeface="Courier New"/>
                <a:sym typeface="Courier New"/>
              </a:rPr>
              <a:t>let</a:t>
            </a:r>
            <a:r>
              <a:rPr b="1" lang="en" sz="1900">
                <a:solidFill>
                  <a:srgbClr val="CCCCCC"/>
                </a:solidFill>
                <a:highlight>
                  <a:srgbClr val="1C1C1C"/>
                </a:highlight>
                <a:latin typeface="Courier New"/>
                <a:ea typeface="Courier New"/>
                <a:cs typeface="Courier New"/>
                <a:sym typeface="Courier New"/>
              </a:rPr>
              <a:t> i </a:t>
            </a:r>
            <a:r>
              <a:rPr b="1" lang="en" sz="1900">
                <a:solidFill>
                  <a:srgbClr val="F92672"/>
                </a:solidFill>
                <a:highlight>
                  <a:srgbClr val="1C1C1C"/>
                </a:highlight>
                <a:latin typeface="Courier New"/>
                <a:ea typeface="Courier New"/>
                <a:cs typeface="Courier New"/>
                <a:sym typeface="Courier New"/>
              </a:rPr>
              <a:t>=</a:t>
            </a:r>
            <a:r>
              <a:rPr b="1" lang="en" sz="1900">
                <a:solidFill>
                  <a:srgbClr val="CCCCCC"/>
                </a:solidFill>
                <a:highlight>
                  <a:srgbClr val="1C1C1C"/>
                </a:highlight>
                <a:latin typeface="Courier New"/>
                <a:ea typeface="Courier New"/>
                <a:cs typeface="Courier New"/>
                <a:sym typeface="Courier New"/>
              </a:rPr>
              <a:t> </a:t>
            </a:r>
            <a:r>
              <a:rPr b="1" lang="en" sz="1900">
                <a:solidFill>
                  <a:srgbClr val="AE81FF"/>
                </a:solidFill>
                <a:highlight>
                  <a:srgbClr val="1C1C1C"/>
                </a:highlight>
                <a:latin typeface="Courier New"/>
                <a:ea typeface="Courier New"/>
                <a:cs typeface="Courier New"/>
                <a:sym typeface="Courier New"/>
              </a:rPr>
              <a:t>0</a:t>
            </a:r>
            <a:r>
              <a:rPr b="1" lang="en" sz="1900">
                <a:solidFill>
                  <a:srgbClr val="CCCCCC"/>
                </a:solidFill>
                <a:highlight>
                  <a:srgbClr val="1C1C1C"/>
                </a:highlight>
                <a:latin typeface="Courier New"/>
                <a:ea typeface="Courier New"/>
                <a:cs typeface="Courier New"/>
                <a:sym typeface="Courier New"/>
              </a:rPr>
              <a:t>; i </a:t>
            </a:r>
            <a:r>
              <a:rPr b="1" lang="en" sz="1900">
                <a:solidFill>
                  <a:srgbClr val="F92672"/>
                </a:solidFill>
                <a:highlight>
                  <a:srgbClr val="1C1C1C"/>
                </a:highlight>
                <a:latin typeface="Courier New"/>
                <a:ea typeface="Courier New"/>
                <a:cs typeface="Courier New"/>
                <a:sym typeface="Courier New"/>
              </a:rPr>
              <a:t>&lt;</a:t>
            </a:r>
            <a:r>
              <a:rPr b="1" lang="en" sz="1900">
                <a:solidFill>
                  <a:srgbClr val="CCCCCC"/>
                </a:solidFill>
                <a:highlight>
                  <a:srgbClr val="1C1C1C"/>
                </a:highlight>
                <a:latin typeface="Courier New"/>
                <a:ea typeface="Courier New"/>
                <a:cs typeface="Courier New"/>
                <a:sym typeface="Courier New"/>
              </a:rPr>
              <a:t> array</a:t>
            </a:r>
            <a:r>
              <a:rPr b="1" lang="en" sz="1900">
                <a:solidFill>
                  <a:srgbClr val="F92672"/>
                </a:solidFill>
                <a:highlight>
                  <a:srgbClr val="1C1C1C"/>
                </a:highlight>
                <a:latin typeface="Courier New"/>
                <a:ea typeface="Courier New"/>
                <a:cs typeface="Courier New"/>
                <a:sym typeface="Courier New"/>
              </a:rPr>
              <a:t>.</a:t>
            </a:r>
            <a:r>
              <a:rPr b="1" lang="en" sz="1900">
                <a:solidFill>
                  <a:srgbClr val="FD971F"/>
                </a:solidFill>
                <a:highlight>
                  <a:srgbClr val="1C1C1C"/>
                </a:highlight>
                <a:latin typeface="Courier New"/>
                <a:ea typeface="Courier New"/>
                <a:cs typeface="Courier New"/>
                <a:sym typeface="Courier New"/>
              </a:rPr>
              <a:t>length</a:t>
            </a:r>
            <a:r>
              <a:rPr b="1" lang="en" sz="1900">
                <a:solidFill>
                  <a:srgbClr val="CCCCCC"/>
                </a:solidFill>
                <a:highlight>
                  <a:srgbClr val="1C1C1C"/>
                </a:highlight>
                <a:latin typeface="Courier New"/>
                <a:ea typeface="Courier New"/>
                <a:cs typeface="Courier New"/>
                <a:sym typeface="Courier New"/>
              </a:rPr>
              <a:t>; i</a:t>
            </a:r>
            <a:r>
              <a:rPr b="1" lang="en" sz="1900">
                <a:solidFill>
                  <a:srgbClr val="F92672"/>
                </a:solidFill>
                <a:highlight>
                  <a:srgbClr val="1C1C1C"/>
                </a:highlight>
                <a:latin typeface="Courier New"/>
                <a:ea typeface="Courier New"/>
                <a:cs typeface="Courier New"/>
                <a:sym typeface="Courier New"/>
              </a:rPr>
              <a:t>++</a:t>
            </a:r>
            <a:r>
              <a:rPr b="1" lang="en" sz="1900">
                <a:solidFill>
                  <a:srgbClr val="CCCCCC"/>
                </a:solidFill>
                <a:highlight>
                  <a:srgbClr val="1C1C1C"/>
                </a:highlight>
                <a:latin typeface="Courier New"/>
                <a:ea typeface="Courier New"/>
                <a:cs typeface="Courier New"/>
                <a:sym typeface="Courier New"/>
              </a:rPr>
              <a:t>){}</a:t>
            </a:r>
            <a:endParaRPr b="1" sz="1900">
              <a:solidFill>
                <a:srgbClr val="CCCCCC"/>
              </a:solidFill>
              <a:highlight>
                <a:srgbClr val="1C1C1C"/>
              </a:highlight>
              <a:latin typeface="Courier New"/>
              <a:ea typeface="Courier New"/>
              <a:cs typeface="Courier New"/>
              <a:sym typeface="Courier New"/>
            </a:endParaRPr>
          </a:p>
          <a:p>
            <a:pPr indent="-349250" lvl="1" marL="914400" rtl="0" algn="l">
              <a:lnSpc>
                <a:spcPct val="135714"/>
              </a:lnSpc>
              <a:spcBef>
                <a:spcPts val="1000"/>
              </a:spcBef>
              <a:spcAft>
                <a:spcPts val="0"/>
              </a:spcAft>
              <a:buSzPts val="1900"/>
              <a:buFont typeface="Courier New"/>
              <a:buChar char="○"/>
            </a:pPr>
            <a:r>
              <a:rPr lang="en" sz="1900">
                <a:solidFill>
                  <a:schemeClr val="dk1"/>
                </a:solidFill>
              </a:rPr>
              <a:t>This is the standard way of doing it. It is effective code and gives great understanding to others</a:t>
            </a:r>
            <a:endParaRPr b="1" sz="1900">
              <a:solidFill>
                <a:srgbClr val="CCCCCC"/>
              </a:solidFill>
              <a:highlight>
                <a:srgbClr val="1C1C1C"/>
              </a:highlight>
              <a:latin typeface="Courier New"/>
              <a:ea typeface="Courier New"/>
              <a:cs typeface="Courier New"/>
              <a:sym typeface="Courier New"/>
            </a:endParaRPr>
          </a:p>
          <a:p>
            <a:pPr indent="-349250" lvl="0" marL="457200" rtl="0" algn="l">
              <a:lnSpc>
                <a:spcPct val="135714"/>
              </a:lnSpc>
              <a:spcBef>
                <a:spcPts val="1000"/>
              </a:spcBef>
              <a:spcAft>
                <a:spcPts val="0"/>
              </a:spcAft>
              <a:buSzPts val="1900"/>
              <a:buFont typeface="Courier New"/>
              <a:buChar char="●"/>
            </a:pPr>
            <a:r>
              <a:rPr b="1" lang="en" sz="1900">
                <a:solidFill>
                  <a:srgbClr val="F92672"/>
                </a:solidFill>
                <a:highlight>
                  <a:srgbClr val="1C1C1C"/>
                </a:highlight>
                <a:latin typeface="Courier New"/>
                <a:ea typeface="Courier New"/>
                <a:cs typeface="Courier New"/>
                <a:sym typeface="Courier New"/>
              </a:rPr>
              <a:t>for</a:t>
            </a:r>
            <a:r>
              <a:rPr b="1" lang="en" sz="1900">
                <a:solidFill>
                  <a:srgbClr val="CCCCCC"/>
                </a:solidFill>
                <a:highlight>
                  <a:srgbClr val="1C1C1C"/>
                </a:highlight>
                <a:latin typeface="Courier New"/>
                <a:ea typeface="Courier New"/>
                <a:cs typeface="Courier New"/>
                <a:sym typeface="Courier New"/>
              </a:rPr>
              <a:t>(</a:t>
            </a:r>
            <a:r>
              <a:rPr b="1" lang="en" sz="1900">
                <a:solidFill>
                  <a:srgbClr val="49E0FD"/>
                </a:solidFill>
                <a:highlight>
                  <a:srgbClr val="1C1C1C"/>
                </a:highlight>
                <a:latin typeface="Courier New"/>
                <a:ea typeface="Courier New"/>
                <a:cs typeface="Courier New"/>
                <a:sym typeface="Courier New"/>
              </a:rPr>
              <a:t>let</a:t>
            </a:r>
            <a:r>
              <a:rPr b="1" lang="en" sz="1900">
                <a:solidFill>
                  <a:srgbClr val="CCCCCC"/>
                </a:solidFill>
                <a:highlight>
                  <a:srgbClr val="1C1C1C"/>
                </a:highlight>
                <a:latin typeface="Courier New"/>
                <a:ea typeface="Courier New"/>
                <a:cs typeface="Courier New"/>
                <a:sym typeface="Courier New"/>
              </a:rPr>
              <a:t> item </a:t>
            </a:r>
            <a:r>
              <a:rPr b="1" lang="en" sz="1900">
                <a:solidFill>
                  <a:srgbClr val="F92672"/>
                </a:solidFill>
                <a:highlight>
                  <a:srgbClr val="1C1C1C"/>
                </a:highlight>
                <a:latin typeface="Courier New"/>
                <a:ea typeface="Courier New"/>
                <a:cs typeface="Courier New"/>
                <a:sym typeface="Courier New"/>
              </a:rPr>
              <a:t>of</a:t>
            </a:r>
            <a:r>
              <a:rPr b="1" lang="en" sz="1900">
                <a:solidFill>
                  <a:srgbClr val="CCCCCC"/>
                </a:solidFill>
                <a:highlight>
                  <a:srgbClr val="1C1C1C"/>
                </a:highlight>
                <a:latin typeface="Courier New"/>
                <a:ea typeface="Courier New"/>
                <a:cs typeface="Courier New"/>
                <a:sym typeface="Courier New"/>
              </a:rPr>
              <a:t> array){}</a:t>
            </a:r>
            <a:endParaRPr b="1" sz="1900">
              <a:solidFill>
                <a:srgbClr val="CCCCCC"/>
              </a:solidFill>
              <a:highlight>
                <a:srgbClr val="1C1C1C"/>
              </a:highlight>
              <a:latin typeface="Courier New"/>
              <a:ea typeface="Courier New"/>
              <a:cs typeface="Courier New"/>
              <a:sym typeface="Courier New"/>
            </a:endParaRPr>
          </a:p>
          <a:p>
            <a:pPr indent="-349250" lvl="1" marL="914400" rtl="0" algn="l">
              <a:lnSpc>
                <a:spcPct val="135714"/>
              </a:lnSpc>
              <a:spcBef>
                <a:spcPts val="1000"/>
              </a:spcBef>
              <a:spcAft>
                <a:spcPts val="0"/>
              </a:spcAft>
              <a:buSzPts val="1900"/>
              <a:buFont typeface="Courier New"/>
              <a:buChar char="○"/>
            </a:pPr>
            <a:r>
              <a:rPr lang="en" sz="1900">
                <a:solidFill>
                  <a:schemeClr val="dk1"/>
                </a:solidFill>
              </a:rPr>
              <a:t>This is the modern way of </a:t>
            </a:r>
            <a:r>
              <a:rPr lang="en" sz="1900">
                <a:solidFill>
                  <a:schemeClr val="dk1"/>
                </a:solidFill>
              </a:rPr>
              <a:t>handling</a:t>
            </a:r>
            <a:r>
              <a:rPr lang="en" sz="1900">
                <a:solidFill>
                  <a:schemeClr val="dk1"/>
                </a:solidFill>
              </a:rPr>
              <a:t> it and is an </a:t>
            </a:r>
            <a:r>
              <a:rPr lang="en" sz="1900">
                <a:solidFill>
                  <a:schemeClr val="dk1"/>
                </a:solidFill>
              </a:rPr>
              <a:t>accepted</a:t>
            </a:r>
            <a:r>
              <a:rPr lang="en" sz="1900">
                <a:solidFill>
                  <a:schemeClr val="dk1"/>
                </a:solidFill>
              </a:rPr>
              <a:t> way of </a:t>
            </a:r>
            <a:r>
              <a:rPr lang="en" sz="1900">
                <a:solidFill>
                  <a:schemeClr val="dk1"/>
                </a:solidFill>
              </a:rPr>
              <a:t>handling</a:t>
            </a:r>
            <a:r>
              <a:rPr lang="en" sz="1900">
                <a:solidFill>
                  <a:schemeClr val="dk1"/>
                </a:solidFill>
              </a:rPr>
              <a:t> looping</a:t>
            </a:r>
            <a:endParaRPr b="1" sz="1900">
              <a:solidFill>
                <a:srgbClr val="CCCCCC"/>
              </a:solidFill>
              <a:highlight>
                <a:srgbClr val="1C1C1C"/>
              </a:highlight>
              <a:latin typeface="Courier New"/>
              <a:ea typeface="Courier New"/>
              <a:cs typeface="Courier New"/>
              <a:sym typeface="Courier New"/>
            </a:endParaRPr>
          </a:p>
          <a:p>
            <a:pPr indent="-349250" lvl="0" marL="457200" rtl="0" algn="l">
              <a:lnSpc>
                <a:spcPct val="135714"/>
              </a:lnSpc>
              <a:spcBef>
                <a:spcPts val="1000"/>
              </a:spcBef>
              <a:spcAft>
                <a:spcPts val="0"/>
              </a:spcAft>
              <a:buSzPts val="1900"/>
              <a:buFont typeface="Courier New"/>
              <a:buChar char="●"/>
            </a:pPr>
            <a:r>
              <a:rPr b="1" lang="en" sz="1900">
                <a:solidFill>
                  <a:srgbClr val="F92672"/>
                </a:solidFill>
                <a:highlight>
                  <a:srgbClr val="1C1C1C"/>
                </a:highlight>
                <a:latin typeface="Courier New"/>
                <a:ea typeface="Courier New"/>
                <a:cs typeface="Courier New"/>
                <a:sym typeface="Courier New"/>
              </a:rPr>
              <a:t>for</a:t>
            </a:r>
            <a:r>
              <a:rPr b="1" lang="en" sz="1900">
                <a:solidFill>
                  <a:srgbClr val="CCCCCC"/>
                </a:solidFill>
                <a:highlight>
                  <a:srgbClr val="1C1C1C"/>
                </a:highlight>
                <a:latin typeface="Courier New"/>
                <a:ea typeface="Courier New"/>
                <a:cs typeface="Courier New"/>
                <a:sym typeface="Courier New"/>
              </a:rPr>
              <a:t>(</a:t>
            </a:r>
            <a:r>
              <a:rPr b="1" lang="en" sz="1900">
                <a:solidFill>
                  <a:srgbClr val="49E0FD"/>
                </a:solidFill>
                <a:highlight>
                  <a:srgbClr val="1C1C1C"/>
                </a:highlight>
                <a:latin typeface="Courier New"/>
                <a:ea typeface="Courier New"/>
                <a:cs typeface="Courier New"/>
                <a:sym typeface="Courier New"/>
              </a:rPr>
              <a:t>let</a:t>
            </a:r>
            <a:r>
              <a:rPr b="1" lang="en" sz="1900">
                <a:solidFill>
                  <a:srgbClr val="CCCCCC"/>
                </a:solidFill>
                <a:highlight>
                  <a:srgbClr val="1C1C1C"/>
                </a:highlight>
                <a:latin typeface="Courier New"/>
                <a:ea typeface="Courier New"/>
                <a:cs typeface="Courier New"/>
                <a:sym typeface="Courier New"/>
              </a:rPr>
              <a:t> i </a:t>
            </a:r>
            <a:r>
              <a:rPr b="1" lang="en" sz="1900">
                <a:solidFill>
                  <a:srgbClr val="F92672"/>
                </a:solidFill>
                <a:highlight>
                  <a:srgbClr val="1C1C1C"/>
                </a:highlight>
                <a:latin typeface="Courier New"/>
                <a:ea typeface="Courier New"/>
                <a:cs typeface="Courier New"/>
                <a:sym typeface="Courier New"/>
              </a:rPr>
              <a:t>in</a:t>
            </a:r>
            <a:r>
              <a:rPr b="1" lang="en" sz="1900">
                <a:solidFill>
                  <a:srgbClr val="CCCCCC"/>
                </a:solidFill>
                <a:highlight>
                  <a:srgbClr val="1C1C1C"/>
                </a:highlight>
                <a:latin typeface="Courier New"/>
                <a:ea typeface="Courier New"/>
                <a:cs typeface="Courier New"/>
                <a:sym typeface="Courier New"/>
              </a:rPr>
              <a:t> array){}</a:t>
            </a:r>
            <a:endParaRPr b="1" sz="1900">
              <a:solidFill>
                <a:srgbClr val="CCCCCC"/>
              </a:solidFill>
              <a:highlight>
                <a:srgbClr val="1C1C1C"/>
              </a:highlight>
              <a:latin typeface="Courier New"/>
              <a:ea typeface="Courier New"/>
              <a:cs typeface="Courier New"/>
              <a:sym typeface="Courier New"/>
            </a:endParaRPr>
          </a:p>
          <a:p>
            <a:pPr indent="-349250" lvl="1" marL="914400" rtl="0" algn="l">
              <a:lnSpc>
                <a:spcPct val="135714"/>
              </a:lnSpc>
              <a:spcBef>
                <a:spcPts val="1000"/>
              </a:spcBef>
              <a:spcAft>
                <a:spcPts val="0"/>
              </a:spcAft>
              <a:buSzPts val="1900"/>
              <a:buFont typeface="Courier New"/>
              <a:buChar char="○"/>
            </a:pPr>
            <a:r>
              <a:rPr lang="en" sz="1900">
                <a:solidFill>
                  <a:schemeClr val="dk1"/>
                </a:solidFill>
              </a:rPr>
              <a:t>Don’t use this. It only uses numerical values</a:t>
            </a:r>
            <a:endParaRPr b="1" sz="1900">
              <a:solidFill>
                <a:srgbClr val="CCCCCC"/>
              </a:solidFill>
              <a:highlight>
                <a:srgbClr val="1C1C1C"/>
              </a:highlight>
              <a:latin typeface="Courier New"/>
              <a:ea typeface="Courier New"/>
              <a:cs typeface="Courier New"/>
              <a:sym typeface="Courier New"/>
            </a:endParaRPr>
          </a:p>
          <a:p>
            <a:pPr indent="0" lvl="0" marL="0" rtl="0" algn="l">
              <a:spcBef>
                <a:spcPts val="1000"/>
              </a:spcBef>
              <a:spcAft>
                <a:spcPts val="1000"/>
              </a:spcAft>
              <a:buNone/>
            </a:pPr>
            <a:r>
              <a:rPr lang="en"/>
              <a:t>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103"/>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Looping Through the Array</a:t>
            </a:r>
            <a:endParaRPr/>
          </a:p>
        </p:txBody>
      </p:sp>
      <p:sp>
        <p:nvSpPr>
          <p:cNvPr id="1700" name="Google Shape;1700;p103"/>
          <p:cNvSpPr txBox="1"/>
          <p:nvPr>
            <p:ph idx="1" type="body"/>
          </p:nvPr>
        </p:nvSpPr>
        <p:spPr>
          <a:xfrm>
            <a:off x="2760600" y="1009500"/>
            <a:ext cx="6276600" cy="3879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While doing this you will use the i as the index value which will allow you to access every single value </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For example if you wanted to increase all of the value in an array by 3 times :</a:t>
            </a:r>
            <a:endParaRPr/>
          </a:p>
          <a:p>
            <a:pPr indent="0" lvl="0" marL="0" rtl="0" algn="l">
              <a:lnSpc>
                <a:spcPct val="100000"/>
              </a:lnSpc>
              <a:spcBef>
                <a:spcPts val="1000"/>
              </a:spcBef>
              <a:spcAft>
                <a:spcPts val="0"/>
              </a:spcAft>
              <a:buNone/>
            </a:pPr>
            <a:r>
              <a:rPr b="1" lang="en" sz="1900">
                <a:solidFill>
                  <a:srgbClr val="F92672"/>
                </a:solidFill>
                <a:highlight>
                  <a:srgbClr val="1C1C1C"/>
                </a:highlight>
                <a:latin typeface="Courier New"/>
                <a:ea typeface="Courier New"/>
                <a:cs typeface="Courier New"/>
                <a:sym typeface="Courier New"/>
              </a:rPr>
              <a:t>for</a:t>
            </a:r>
            <a:r>
              <a:rPr b="1" lang="en" sz="1900">
                <a:solidFill>
                  <a:srgbClr val="CCCCCC"/>
                </a:solidFill>
                <a:highlight>
                  <a:srgbClr val="1C1C1C"/>
                </a:highlight>
                <a:latin typeface="Courier New"/>
                <a:ea typeface="Courier New"/>
                <a:cs typeface="Courier New"/>
                <a:sym typeface="Courier New"/>
              </a:rPr>
              <a:t>(</a:t>
            </a:r>
            <a:r>
              <a:rPr b="1" lang="en" sz="1900">
                <a:solidFill>
                  <a:srgbClr val="49E0FD"/>
                </a:solidFill>
                <a:highlight>
                  <a:srgbClr val="1C1C1C"/>
                </a:highlight>
                <a:latin typeface="Courier New"/>
                <a:ea typeface="Courier New"/>
                <a:cs typeface="Courier New"/>
                <a:sym typeface="Courier New"/>
              </a:rPr>
              <a:t>let</a:t>
            </a:r>
            <a:r>
              <a:rPr b="1" lang="en" sz="1900">
                <a:solidFill>
                  <a:srgbClr val="CCCCCC"/>
                </a:solidFill>
                <a:highlight>
                  <a:srgbClr val="1C1C1C"/>
                </a:highlight>
                <a:latin typeface="Courier New"/>
                <a:ea typeface="Courier New"/>
                <a:cs typeface="Courier New"/>
                <a:sym typeface="Courier New"/>
              </a:rPr>
              <a:t> i </a:t>
            </a:r>
            <a:r>
              <a:rPr b="1" lang="en" sz="1900">
                <a:solidFill>
                  <a:srgbClr val="F92672"/>
                </a:solidFill>
                <a:highlight>
                  <a:srgbClr val="1C1C1C"/>
                </a:highlight>
                <a:latin typeface="Courier New"/>
                <a:ea typeface="Courier New"/>
                <a:cs typeface="Courier New"/>
                <a:sym typeface="Courier New"/>
              </a:rPr>
              <a:t>=</a:t>
            </a:r>
            <a:r>
              <a:rPr b="1" lang="en" sz="1900">
                <a:solidFill>
                  <a:srgbClr val="CCCCCC"/>
                </a:solidFill>
                <a:highlight>
                  <a:srgbClr val="1C1C1C"/>
                </a:highlight>
                <a:latin typeface="Courier New"/>
                <a:ea typeface="Courier New"/>
                <a:cs typeface="Courier New"/>
                <a:sym typeface="Courier New"/>
              </a:rPr>
              <a:t> </a:t>
            </a:r>
            <a:r>
              <a:rPr b="1" lang="en" sz="1900">
                <a:solidFill>
                  <a:srgbClr val="AE81FF"/>
                </a:solidFill>
                <a:highlight>
                  <a:srgbClr val="1C1C1C"/>
                </a:highlight>
                <a:latin typeface="Courier New"/>
                <a:ea typeface="Courier New"/>
                <a:cs typeface="Courier New"/>
                <a:sym typeface="Courier New"/>
              </a:rPr>
              <a:t>0</a:t>
            </a:r>
            <a:r>
              <a:rPr b="1" lang="en" sz="1900">
                <a:solidFill>
                  <a:srgbClr val="CCCCCC"/>
                </a:solidFill>
                <a:highlight>
                  <a:srgbClr val="1C1C1C"/>
                </a:highlight>
                <a:latin typeface="Courier New"/>
                <a:ea typeface="Courier New"/>
                <a:cs typeface="Courier New"/>
                <a:sym typeface="Courier New"/>
              </a:rPr>
              <a:t>; i </a:t>
            </a:r>
            <a:r>
              <a:rPr b="1" lang="en" sz="1900">
                <a:solidFill>
                  <a:srgbClr val="F92672"/>
                </a:solidFill>
                <a:highlight>
                  <a:srgbClr val="1C1C1C"/>
                </a:highlight>
                <a:latin typeface="Courier New"/>
                <a:ea typeface="Courier New"/>
                <a:cs typeface="Courier New"/>
                <a:sym typeface="Courier New"/>
              </a:rPr>
              <a:t>&lt;</a:t>
            </a:r>
            <a:r>
              <a:rPr b="1" lang="en" sz="1900">
                <a:solidFill>
                  <a:srgbClr val="CCCCCC"/>
                </a:solidFill>
                <a:highlight>
                  <a:srgbClr val="1C1C1C"/>
                </a:highlight>
                <a:latin typeface="Courier New"/>
                <a:ea typeface="Courier New"/>
                <a:cs typeface="Courier New"/>
                <a:sym typeface="Courier New"/>
              </a:rPr>
              <a:t> array</a:t>
            </a:r>
            <a:r>
              <a:rPr b="1" lang="en" sz="1900">
                <a:solidFill>
                  <a:srgbClr val="F92672"/>
                </a:solidFill>
                <a:highlight>
                  <a:srgbClr val="1C1C1C"/>
                </a:highlight>
                <a:latin typeface="Courier New"/>
                <a:ea typeface="Courier New"/>
                <a:cs typeface="Courier New"/>
                <a:sym typeface="Courier New"/>
              </a:rPr>
              <a:t>.</a:t>
            </a:r>
            <a:r>
              <a:rPr b="1" lang="en" sz="1900">
                <a:solidFill>
                  <a:srgbClr val="B0EC38"/>
                </a:solidFill>
                <a:highlight>
                  <a:srgbClr val="1C1C1C"/>
                </a:highlight>
                <a:latin typeface="Courier New"/>
                <a:ea typeface="Courier New"/>
                <a:cs typeface="Courier New"/>
                <a:sym typeface="Courier New"/>
              </a:rPr>
              <a:t>length</a:t>
            </a:r>
            <a:r>
              <a:rPr b="1" lang="en" sz="1900">
                <a:solidFill>
                  <a:srgbClr val="CCCCCC"/>
                </a:solidFill>
                <a:highlight>
                  <a:srgbClr val="1C1C1C"/>
                </a:highlight>
                <a:latin typeface="Courier New"/>
                <a:ea typeface="Courier New"/>
                <a:cs typeface="Courier New"/>
                <a:sym typeface="Courier New"/>
              </a:rPr>
              <a:t>; i</a:t>
            </a:r>
            <a:r>
              <a:rPr b="1" lang="en" sz="1900">
                <a:solidFill>
                  <a:srgbClr val="F92672"/>
                </a:solidFill>
                <a:highlight>
                  <a:srgbClr val="1C1C1C"/>
                </a:highlight>
                <a:latin typeface="Courier New"/>
                <a:ea typeface="Courier New"/>
                <a:cs typeface="Courier New"/>
                <a:sym typeface="Courier New"/>
              </a:rPr>
              <a:t>++</a:t>
            </a:r>
            <a:r>
              <a:rPr b="1" lang="en" sz="1900">
                <a:solidFill>
                  <a:srgbClr val="CCCCCC"/>
                </a:solidFill>
                <a:highlight>
                  <a:srgbClr val="1C1C1C"/>
                </a:highlight>
                <a:latin typeface="Courier New"/>
                <a:ea typeface="Courier New"/>
                <a:cs typeface="Courier New"/>
                <a:sym typeface="Courier New"/>
              </a:rPr>
              <a:t>){</a:t>
            </a:r>
            <a:endParaRPr b="1" sz="19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00">
                <a:solidFill>
                  <a:srgbClr val="CCCCCC"/>
                </a:solidFill>
                <a:highlight>
                  <a:srgbClr val="1C1C1C"/>
                </a:highlight>
                <a:latin typeface="Courier New"/>
                <a:ea typeface="Courier New"/>
                <a:cs typeface="Courier New"/>
                <a:sym typeface="Courier New"/>
              </a:rPr>
              <a:t>    array[i] </a:t>
            </a:r>
            <a:r>
              <a:rPr b="1" lang="en" sz="1900">
                <a:solidFill>
                  <a:srgbClr val="F92672"/>
                </a:solidFill>
                <a:highlight>
                  <a:srgbClr val="1C1C1C"/>
                </a:highlight>
                <a:latin typeface="Courier New"/>
                <a:ea typeface="Courier New"/>
                <a:cs typeface="Courier New"/>
                <a:sym typeface="Courier New"/>
              </a:rPr>
              <a:t>*=</a:t>
            </a:r>
            <a:r>
              <a:rPr b="1" lang="en" sz="1900">
                <a:solidFill>
                  <a:srgbClr val="CCCCCC"/>
                </a:solidFill>
                <a:highlight>
                  <a:srgbClr val="1C1C1C"/>
                </a:highlight>
                <a:latin typeface="Courier New"/>
                <a:ea typeface="Courier New"/>
                <a:cs typeface="Courier New"/>
                <a:sym typeface="Courier New"/>
              </a:rPr>
              <a:t> </a:t>
            </a:r>
            <a:r>
              <a:rPr b="1" lang="en" sz="1900">
                <a:solidFill>
                  <a:srgbClr val="AE81FF"/>
                </a:solidFill>
                <a:highlight>
                  <a:srgbClr val="1C1C1C"/>
                </a:highlight>
                <a:latin typeface="Courier New"/>
                <a:ea typeface="Courier New"/>
                <a:cs typeface="Courier New"/>
                <a:sym typeface="Courier New"/>
              </a:rPr>
              <a:t>3</a:t>
            </a:r>
            <a:r>
              <a:rPr b="1" lang="en" sz="1900">
                <a:solidFill>
                  <a:srgbClr val="CCCCCC"/>
                </a:solidFill>
                <a:highlight>
                  <a:srgbClr val="1C1C1C"/>
                </a:highlight>
                <a:latin typeface="Courier New"/>
                <a:ea typeface="Courier New"/>
                <a:cs typeface="Courier New"/>
                <a:sym typeface="Courier New"/>
              </a:rPr>
              <a:t>;</a:t>
            </a:r>
            <a:endParaRPr b="1" sz="19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900">
                <a:solidFill>
                  <a:srgbClr val="CCCCCC"/>
                </a:solidFill>
                <a:highlight>
                  <a:srgbClr val="1C1C1C"/>
                </a:highlight>
                <a:latin typeface="Courier New"/>
                <a:ea typeface="Courier New"/>
                <a:cs typeface="Courier New"/>
                <a:sym typeface="Courier New"/>
              </a:rPr>
              <a:t>}</a:t>
            </a:r>
            <a:endParaRPr b="1" sz="190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10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Time</a:t>
            </a:r>
            <a:endParaRPr/>
          </a:p>
        </p:txBody>
      </p:sp>
      <p:sp>
        <p:nvSpPr>
          <p:cNvPr id="1706" name="Google Shape;1706;p104"/>
          <p:cNvSpPr txBox="1"/>
          <p:nvPr>
            <p:ph idx="1" type="body"/>
          </p:nvPr>
        </p:nvSpPr>
        <p:spPr>
          <a:xfrm>
            <a:off x="623750" y="1162125"/>
            <a:ext cx="7809000" cy="377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Take the 5 boxes that we created earlier using arrays and create a small binary system for them. For any number less than 32 check to see if that number is in the box and if it is you store a 1 in the end it should look like this </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The binary for 19 is 10011</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105"/>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Practice</a:t>
            </a:r>
            <a:endParaRPr/>
          </a:p>
        </p:txBody>
      </p:sp>
      <p:sp>
        <p:nvSpPr>
          <p:cNvPr id="1712" name="Google Shape;1712;p105"/>
          <p:cNvSpPr txBox="1"/>
          <p:nvPr>
            <p:ph idx="1" type="body"/>
          </p:nvPr>
        </p:nvSpPr>
        <p:spPr>
          <a:xfrm>
            <a:off x="2959750" y="1146825"/>
            <a:ext cx="6022500" cy="3906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Create an array names music with items “jazz” and “blues”</a:t>
            </a:r>
            <a:endParaRPr/>
          </a:p>
          <a:p>
            <a:pPr indent="-381000" lvl="0" marL="457200" rtl="0" algn="l">
              <a:spcBef>
                <a:spcPts val="1000"/>
              </a:spcBef>
              <a:spcAft>
                <a:spcPts val="0"/>
              </a:spcAft>
              <a:buSzPts val="2400"/>
              <a:buChar char="●"/>
            </a:pPr>
            <a:r>
              <a:rPr lang="en"/>
              <a:t>Append “R&amp;B” </a:t>
            </a:r>
            <a:endParaRPr/>
          </a:p>
          <a:p>
            <a:pPr indent="-381000" lvl="0" marL="457200" rtl="0" algn="l">
              <a:spcBef>
                <a:spcPts val="1000"/>
              </a:spcBef>
              <a:spcAft>
                <a:spcPts val="0"/>
              </a:spcAft>
              <a:buSzPts val="2400"/>
              <a:buChar char="●"/>
            </a:pPr>
            <a:r>
              <a:rPr lang="en"/>
              <a:t>Create code replace the middle value if it is odd or not work if even</a:t>
            </a:r>
            <a:endParaRPr/>
          </a:p>
          <a:p>
            <a:pPr indent="-381000" lvl="0" marL="457200" rtl="0" algn="l">
              <a:spcBef>
                <a:spcPts val="1000"/>
              </a:spcBef>
              <a:spcAft>
                <a:spcPts val="0"/>
              </a:spcAft>
              <a:buSzPts val="2400"/>
              <a:buChar char="●"/>
            </a:pPr>
            <a:r>
              <a:rPr lang="en"/>
              <a:t>Add “classic” to the middle of the array</a:t>
            </a:r>
            <a:endParaRPr/>
          </a:p>
          <a:p>
            <a:pPr indent="-381000" lvl="0" marL="457200" rtl="0" algn="l">
              <a:spcBef>
                <a:spcPts val="1000"/>
              </a:spcBef>
              <a:spcAft>
                <a:spcPts val="1000"/>
              </a:spcAft>
              <a:buSzPts val="2400"/>
              <a:buChar char="●"/>
            </a:pPr>
            <a:r>
              <a:rPr lang="en"/>
              <a:t>Prepend “rap” “</a:t>
            </a:r>
            <a:r>
              <a:rPr lang="en"/>
              <a:t>acapella</a:t>
            </a:r>
            <a:r>
              <a:rPr lang="en"/>
              <a: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106"/>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split method will take any string input you have and break it up every time it sees the string in the parameters and create an array using all of the created parts</a:t>
            </a:r>
            <a:endParaRPr/>
          </a:p>
          <a:p>
            <a:pPr indent="0" lvl="0" marL="1828800" rtl="0" algn="l">
              <a:lnSpc>
                <a:spcPct val="100000"/>
              </a:lnSpc>
              <a:spcBef>
                <a:spcPts val="1000"/>
              </a:spcBef>
              <a:spcAft>
                <a:spcPts val="0"/>
              </a:spcAft>
              <a:buNone/>
            </a:pPr>
            <a:r>
              <a:rPr b="1" lang="en" sz="1800">
                <a:solidFill>
                  <a:srgbClr val="49E0FD"/>
                </a:solidFill>
                <a:highlight>
                  <a:srgbClr val="1C1C1C"/>
                </a:highlight>
                <a:latin typeface="Courier New"/>
                <a:ea typeface="Courier New"/>
                <a:cs typeface="Courier New"/>
                <a:sym typeface="Courier New"/>
              </a:rPr>
              <a:t>let</a:t>
            </a:r>
            <a:r>
              <a:rPr b="1" lang="en" sz="1800">
                <a:solidFill>
                  <a:srgbClr val="CCCCCC"/>
                </a:solidFill>
                <a:highlight>
                  <a:srgbClr val="1C1C1C"/>
                </a:highlight>
                <a:latin typeface="Courier New"/>
                <a:ea typeface="Courier New"/>
                <a:cs typeface="Courier New"/>
                <a:sym typeface="Courier New"/>
              </a:rPr>
              <a:t> string </a:t>
            </a:r>
            <a:r>
              <a:rPr b="1" lang="en" sz="1800">
                <a:solidFill>
                  <a:srgbClr val="F92672"/>
                </a:solidFill>
                <a:highlight>
                  <a:srgbClr val="1C1C1C"/>
                </a:highlight>
                <a:latin typeface="Courier New"/>
                <a:ea typeface="Courier New"/>
                <a:cs typeface="Courier New"/>
                <a:sym typeface="Courier New"/>
              </a:rPr>
              <a:t>=</a:t>
            </a:r>
            <a:r>
              <a:rPr b="1" lang="en" sz="1800">
                <a:solidFill>
                  <a:srgbClr val="CCCCCC"/>
                </a:solidFill>
                <a:highlight>
                  <a:srgbClr val="1C1C1C"/>
                </a:highlight>
                <a:latin typeface="Courier New"/>
                <a:ea typeface="Courier New"/>
                <a:cs typeface="Courier New"/>
                <a:sym typeface="Courier New"/>
              </a:rPr>
              <a:t> </a:t>
            </a:r>
            <a:r>
              <a:rPr b="1" lang="en" sz="1800">
                <a:solidFill>
                  <a:srgbClr val="E6DB74"/>
                </a:solidFill>
                <a:highlight>
                  <a:srgbClr val="1C1C1C"/>
                </a:highlight>
                <a:latin typeface="Courier New"/>
                <a:ea typeface="Courier New"/>
                <a:cs typeface="Courier New"/>
                <a:sym typeface="Courier New"/>
              </a:rPr>
              <a:t>"this is sparta"</a:t>
            </a:r>
            <a:endParaRPr b="1" sz="1800">
              <a:solidFill>
                <a:srgbClr val="E6DB74"/>
              </a:solidFill>
              <a:highlight>
                <a:srgbClr val="1C1C1C"/>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string </a:t>
            </a:r>
            <a:r>
              <a:rPr b="1" lang="en" sz="1800">
                <a:solidFill>
                  <a:srgbClr val="F92672"/>
                </a:solidFill>
                <a:highlight>
                  <a:srgbClr val="1C1C1C"/>
                </a:highlight>
                <a:latin typeface="Courier New"/>
                <a:ea typeface="Courier New"/>
                <a:cs typeface="Courier New"/>
                <a:sym typeface="Courier New"/>
              </a:rPr>
              <a:t>=</a:t>
            </a:r>
            <a:r>
              <a:rPr b="1" lang="en" sz="1800">
                <a:solidFill>
                  <a:srgbClr val="CCCCCC"/>
                </a:solidFill>
                <a:highlight>
                  <a:srgbClr val="1C1C1C"/>
                </a:highlight>
                <a:latin typeface="Courier New"/>
                <a:ea typeface="Courier New"/>
                <a:cs typeface="Courier New"/>
                <a:sym typeface="Courier New"/>
              </a:rPr>
              <a:t> string</a:t>
            </a:r>
            <a:r>
              <a:rPr b="1" lang="en" sz="1800">
                <a:solidFill>
                  <a:srgbClr val="F92672"/>
                </a:solidFill>
                <a:highlight>
                  <a:srgbClr val="1C1C1C"/>
                </a:highlight>
                <a:latin typeface="Courier New"/>
                <a:ea typeface="Courier New"/>
                <a:cs typeface="Courier New"/>
                <a:sym typeface="Courier New"/>
              </a:rPr>
              <a:t>.</a:t>
            </a:r>
            <a:r>
              <a:rPr b="1" lang="en" sz="1800">
                <a:solidFill>
                  <a:srgbClr val="B0EC38"/>
                </a:solidFill>
                <a:highlight>
                  <a:srgbClr val="1C1C1C"/>
                </a:highlight>
                <a:latin typeface="Courier New"/>
                <a:ea typeface="Courier New"/>
                <a:cs typeface="Courier New"/>
                <a:sym typeface="Courier New"/>
              </a:rPr>
              <a:t>split</a:t>
            </a:r>
            <a:r>
              <a:rPr b="1" lang="en" sz="1800">
                <a:solidFill>
                  <a:srgbClr val="CCCCCC"/>
                </a:solidFill>
                <a:highlight>
                  <a:srgbClr val="1C1C1C"/>
                </a:highlight>
                <a:latin typeface="Courier New"/>
                <a:ea typeface="Courier New"/>
                <a:cs typeface="Courier New"/>
                <a:sym typeface="Courier New"/>
              </a:rPr>
              <a:t>(</a:t>
            </a:r>
            <a:r>
              <a:rPr b="1" lang="en" sz="1800">
                <a:solidFill>
                  <a:srgbClr val="E6DB74"/>
                </a:solidFill>
                <a:highlight>
                  <a:srgbClr val="1C1C1C"/>
                </a:highlight>
                <a:latin typeface="Courier New"/>
                <a:ea typeface="Courier New"/>
                <a:cs typeface="Courier New"/>
                <a:sym typeface="Courier New"/>
              </a:rPr>
              <a:t>"s"</a:t>
            </a:r>
            <a:r>
              <a:rPr b="1" lang="en" sz="1800">
                <a:solidFill>
                  <a:srgbClr val="CCCCCC"/>
                </a:solidFill>
                <a:highlight>
                  <a:srgbClr val="1C1C1C"/>
                </a:highlight>
                <a:latin typeface="Courier New"/>
                <a:ea typeface="Courier New"/>
                <a:cs typeface="Courier New"/>
                <a:sym typeface="Courier New"/>
              </a:rPr>
              <a:t>);</a:t>
            </a:r>
            <a:endParaRPr b="1" sz="1800">
              <a:solidFill>
                <a:srgbClr val="CCCCCC"/>
              </a:solidFill>
              <a:highlight>
                <a:srgbClr val="1C1C1C"/>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console</a:t>
            </a:r>
            <a:r>
              <a:rPr b="1" lang="en" sz="1800">
                <a:solidFill>
                  <a:srgbClr val="F92672"/>
                </a:solidFill>
                <a:highlight>
                  <a:srgbClr val="1C1C1C"/>
                </a:highlight>
                <a:latin typeface="Courier New"/>
                <a:ea typeface="Courier New"/>
                <a:cs typeface="Courier New"/>
                <a:sym typeface="Courier New"/>
              </a:rPr>
              <a:t>.</a:t>
            </a:r>
            <a:r>
              <a:rPr b="1" lang="en" sz="1800">
                <a:solidFill>
                  <a:srgbClr val="B0EC38"/>
                </a:solidFill>
                <a:highlight>
                  <a:srgbClr val="1C1C1C"/>
                </a:highlight>
                <a:latin typeface="Courier New"/>
                <a:ea typeface="Courier New"/>
                <a:cs typeface="Courier New"/>
                <a:sym typeface="Courier New"/>
              </a:rPr>
              <a:t>log</a:t>
            </a:r>
            <a:r>
              <a:rPr b="1" lang="en" sz="1800">
                <a:solidFill>
                  <a:srgbClr val="CCCCCC"/>
                </a:solidFill>
                <a:highlight>
                  <a:srgbClr val="1C1C1C"/>
                </a:highlight>
                <a:latin typeface="Courier New"/>
                <a:ea typeface="Courier New"/>
                <a:cs typeface="Courier New"/>
                <a:sym typeface="Courier New"/>
              </a:rPr>
              <a:t>(string);</a:t>
            </a:r>
            <a:endParaRPr b="1" sz="1800">
              <a:solidFill>
                <a:srgbClr val="CCCCCC"/>
              </a:solidFill>
              <a:highlight>
                <a:srgbClr val="1C1C1C"/>
              </a:highlight>
              <a:latin typeface="Courier New"/>
              <a:ea typeface="Courier New"/>
              <a:cs typeface="Courier New"/>
              <a:sym typeface="Courier New"/>
            </a:endParaRPr>
          </a:p>
          <a:p>
            <a:pPr indent="0" lvl="0" marL="1828800" rtl="0" algn="l">
              <a:lnSpc>
                <a:spcPct val="100000"/>
              </a:lnSpc>
              <a:spcBef>
                <a:spcPts val="0"/>
              </a:spcBef>
              <a:spcAft>
                <a:spcPts val="0"/>
              </a:spcAft>
              <a:buNone/>
            </a:pPr>
            <a:r>
              <a:rPr b="1" lang="en" sz="1800">
                <a:solidFill>
                  <a:srgbClr val="FF9900"/>
                </a:solidFill>
                <a:highlight>
                  <a:srgbClr val="1C1C1C"/>
                </a:highlight>
                <a:latin typeface="Courier New"/>
                <a:ea typeface="Courier New"/>
                <a:cs typeface="Courier New"/>
                <a:sym typeface="Courier New"/>
              </a:rPr>
              <a:t>"thi</a:t>
            </a:r>
            <a:r>
              <a:rPr b="1" lang="en" sz="1800">
                <a:solidFill>
                  <a:srgbClr val="FF0000"/>
                </a:solidFill>
                <a:highlight>
                  <a:srgbClr val="1C1C1C"/>
                </a:highlight>
                <a:latin typeface="Courier New"/>
                <a:ea typeface="Courier New"/>
                <a:cs typeface="Courier New"/>
                <a:sym typeface="Courier New"/>
              </a:rPr>
              <a:t>‘s’</a:t>
            </a:r>
            <a:r>
              <a:rPr b="1" lang="en" sz="1800">
                <a:solidFill>
                  <a:srgbClr val="FF9900"/>
                </a:solidFill>
                <a:highlight>
                  <a:srgbClr val="1C1C1C"/>
                </a:highlight>
                <a:latin typeface="Courier New"/>
                <a:ea typeface="Courier New"/>
                <a:cs typeface="Courier New"/>
                <a:sym typeface="Courier New"/>
              </a:rPr>
              <a:t> i</a:t>
            </a:r>
            <a:r>
              <a:rPr b="1" lang="en" sz="1800">
                <a:solidFill>
                  <a:srgbClr val="FF0000"/>
                </a:solidFill>
                <a:highlight>
                  <a:srgbClr val="1C1C1C"/>
                </a:highlight>
                <a:latin typeface="Courier New"/>
                <a:ea typeface="Courier New"/>
                <a:cs typeface="Courier New"/>
                <a:sym typeface="Courier New"/>
              </a:rPr>
              <a:t>‘s’ ‘s’</a:t>
            </a:r>
            <a:r>
              <a:rPr b="1" lang="en" sz="1800">
                <a:solidFill>
                  <a:srgbClr val="FF9900"/>
                </a:solidFill>
                <a:highlight>
                  <a:srgbClr val="1C1C1C"/>
                </a:highlight>
                <a:latin typeface="Courier New"/>
                <a:ea typeface="Courier New"/>
                <a:cs typeface="Courier New"/>
                <a:sym typeface="Courier New"/>
              </a:rPr>
              <a:t>parta"</a:t>
            </a:r>
            <a:endParaRPr b="1" sz="1800">
              <a:solidFill>
                <a:srgbClr val="FF9900"/>
              </a:solidFill>
              <a:highlight>
                <a:srgbClr val="1C1C1C"/>
              </a:highlight>
              <a:latin typeface="Courier New"/>
              <a:ea typeface="Courier New"/>
              <a:cs typeface="Courier New"/>
              <a:sym typeface="Courier New"/>
            </a:endParaRPr>
          </a:p>
          <a:p>
            <a:pPr indent="0" lvl="0" marL="1828800" rtl="0" algn="l">
              <a:lnSpc>
                <a:spcPct val="100000"/>
              </a:lnSpc>
              <a:spcBef>
                <a:spcPts val="0"/>
              </a:spcBef>
              <a:spcAft>
                <a:spcPts val="1000"/>
              </a:spcAft>
              <a:buNone/>
            </a:pPr>
            <a:r>
              <a:rPr b="1" lang="en" sz="1800">
                <a:solidFill>
                  <a:srgbClr val="FF9900"/>
                </a:solidFill>
                <a:latin typeface="Courier New"/>
                <a:ea typeface="Courier New"/>
                <a:cs typeface="Courier New"/>
                <a:sym typeface="Courier New"/>
              </a:rPr>
              <a:t>[ 'thi', ' i', ' ', 'parta' ]</a:t>
            </a:r>
            <a:endParaRPr b="1" sz="1800">
              <a:solidFill>
                <a:srgbClr val="FF9900"/>
              </a:solidFill>
              <a:latin typeface="Courier New"/>
              <a:ea typeface="Courier New"/>
              <a:cs typeface="Courier New"/>
              <a:sym typeface="Courier New"/>
            </a:endParaRPr>
          </a:p>
        </p:txBody>
      </p:sp>
      <p:sp>
        <p:nvSpPr>
          <p:cNvPr id="1718" name="Google Shape;1718;p106"/>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.split( ) method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107"/>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Time</a:t>
            </a:r>
            <a:endParaRPr/>
          </a:p>
        </p:txBody>
      </p:sp>
      <p:sp>
        <p:nvSpPr>
          <p:cNvPr id="1724" name="Google Shape;1724;p107"/>
          <p:cNvSpPr txBox="1"/>
          <p:nvPr>
            <p:ph idx="1" type="body"/>
          </p:nvPr>
        </p:nvSpPr>
        <p:spPr>
          <a:xfrm>
            <a:off x="623750" y="1940500"/>
            <a:ext cx="7809000" cy="2997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Please go to google classroom and find the project guide for the next activity</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08"/>
          <p:cNvSpPr txBox="1"/>
          <p:nvPr>
            <p:ph type="title"/>
          </p:nvPr>
        </p:nvSpPr>
        <p:spPr>
          <a:xfrm>
            <a:off x="1852350" y="1839025"/>
            <a:ext cx="5439300" cy="98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Functions</a:t>
            </a:r>
            <a:endParaRPr/>
          </a:p>
        </p:txBody>
      </p:sp>
      <p:sp>
        <p:nvSpPr>
          <p:cNvPr id="1730" name="Google Shape;1730;p108"/>
          <p:cNvSpPr txBox="1"/>
          <p:nvPr>
            <p:ph idx="1" type="subTitle"/>
          </p:nvPr>
        </p:nvSpPr>
        <p:spPr>
          <a:xfrm>
            <a:off x="2897325" y="2922363"/>
            <a:ext cx="33495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 you can just type code once and do it many times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4" name="Shape 1734"/>
        <p:cNvGrpSpPr/>
        <p:nvPr/>
      </p:nvGrpSpPr>
      <p:grpSpPr>
        <a:xfrm>
          <a:off x="0" y="0"/>
          <a:ext cx="0" cy="0"/>
          <a:chOff x="0" y="0"/>
          <a:chExt cx="0" cy="0"/>
        </a:xfrm>
      </p:grpSpPr>
      <p:sp>
        <p:nvSpPr>
          <p:cNvPr id="1735" name="Google Shape;1735;p109"/>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a Function</a:t>
            </a:r>
            <a:endParaRPr/>
          </a:p>
        </p:txBody>
      </p:sp>
      <p:sp>
        <p:nvSpPr>
          <p:cNvPr id="1736" name="Google Shape;1736;p109"/>
          <p:cNvSpPr txBox="1"/>
          <p:nvPr>
            <p:ph idx="1" type="body"/>
          </p:nvPr>
        </p:nvSpPr>
        <p:spPr>
          <a:xfrm>
            <a:off x="716725" y="1146825"/>
            <a:ext cx="8265600" cy="3906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 function is a small bit of code that can be called and ran anypoint in your code. </a:t>
            </a:r>
            <a:endParaRPr/>
          </a:p>
          <a:p>
            <a:pPr indent="-381000" lvl="0" marL="457200" rtl="0" algn="l">
              <a:spcBef>
                <a:spcPts val="1000"/>
              </a:spcBef>
              <a:spcAft>
                <a:spcPts val="0"/>
              </a:spcAft>
              <a:buSzPts val="2400"/>
              <a:buChar char="●"/>
            </a:pPr>
            <a:r>
              <a:rPr lang="en"/>
              <a:t>If you are going to use a bit of code all over your code then you can just create that code in a function and call the function</a:t>
            </a:r>
            <a:endParaRPr/>
          </a:p>
          <a:p>
            <a:pPr indent="-381000" lvl="0" marL="457200" rtl="0" algn="l">
              <a:spcBef>
                <a:spcPts val="1000"/>
              </a:spcBef>
              <a:spcAft>
                <a:spcPts val="1000"/>
              </a:spcAft>
              <a:buSzPts val="2400"/>
              <a:buChar char="●"/>
            </a:pPr>
            <a:r>
              <a:rPr lang="en"/>
              <a:t>They also accept parameters and will always return exactly 1 value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p110"/>
          <p:cNvSpPr txBox="1"/>
          <p:nvPr>
            <p:ph type="title"/>
          </p:nvPr>
        </p:nvSpPr>
        <p:spPr>
          <a:xfrm>
            <a:off x="623750" y="332000"/>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of a Function</a:t>
            </a:r>
            <a:endParaRPr/>
          </a:p>
        </p:txBody>
      </p:sp>
      <p:sp>
        <p:nvSpPr>
          <p:cNvPr id="1742" name="Google Shape;1742;p110"/>
          <p:cNvSpPr txBox="1"/>
          <p:nvPr>
            <p:ph idx="1" type="body"/>
          </p:nvPr>
        </p:nvSpPr>
        <p:spPr>
          <a:xfrm>
            <a:off x="623750" y="949575"/>
            <a:ext cx="7809000" cy="3988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There are 4 parts a function that you need to make. </a:t>
            </a:r>
            <a:endParaRPr/>
          </a:p>
          <a:p>
            <a:pPr indent="-368300" lvl="1" marL="914400" rtl="0" algn="l">
              <a:spcBef>
                <a:spcPts val="1000"/>
              </a:spcBef>
              <a:spcAft>
                <a:spcPts val="0"/>
              </a:spcAft>
              <a:buSzPts val="2200"/>
              <a:buChar char="○"/>
            </a:pPr>
            <a:r>
              <a:rPr lang="en"/>
              <a:t>The keyword function </a:t>
            </a:r>
            <a:r>
              <a:rPr b="1" lang="en">
                <a:solidFill>
                  <a:srgbClr val="2BE98A"/>
                </a:solidFill>
                <a:highlight>
                  <a:srgbClr val="1C1C1C"/>
                </a:highlight>
                <a:latin typeface="Courier New"/>
                <a:ea typeface="Courier New"/>
                <a:cs typeface="Courier New"/>
                <a:sym typeface="Courier New"/>
              </a:rPr>
              <a:t>function</a:t>
            </a:r>
            <a:endParaRPr b="1">
              <a:solidFill>
                <a:srgbClr val="2BE98A"/>
              </a:solidFill>
              <a:highlight>
                <a:srgbClr val="1C1C1C"/>
              </a:highlight>
              <a:latin typeface="Courier New"/>
              <a:ea typeface="Courier New"/>
              <a:cs typeface="Courier New"/>
              <a:sym typeface="Courier New"/>
            </a:endParaRPr>
          </a:p>
          <a:p>
            <a:pPr indent="-368300" lvl="1" marL="914400" rtl="0" algn="l">
              <a:spcBef>
                <a:spcPts val="1000"/>
              </a:spcBef>
              <a:spcAft>
                <a:spcPts val="0"/>
              </a:spcAft>
              <a:buSzPts val="2200"/>
              <a:buChar char="○"/>
            </a:pPr>
            <a:r>
              <a:rPr lang="en"/>
              <a:t>The name of the function </a:t>
            </a:r>
            <a:r>
              <a:rPr b="1" lang="en">
                <a:solidFill>
                  <a:srgbClr val="B0EC38"/>
                </a:solidFill>
                <a:highlight>
                  <a:srgbClr val="1C1C1C"/>
                </a:highlight>
                <a:latin typeface="Courier New"/>
                <a:ea typeface="Courier New"/>
                <a:cs typeface="Courier New"/>
                <a:sym typeface="Courier New"/>
              </a:rPr>
              <a:t>functionName</a:t>
            </a:r>
            <a:endParaRPr b="1">
              <a:solidFill>
                <a:srgbClr val="B0EC38"/>
              </a:solidFill>
              <a:highlight>
                <a:srgbClr val="1C1C1C"/>
              </a:highlight>
              <a:latin typeface="Courier New"/>
              <a:ea typeface="Courier New"/>
              <a:cs typeface="Courier New"/>
              <a:sym typeface="Courier New"/>
            </a:endParaRPr>
          </a:p>
          <a:p>
            <a:pPr indent="-368300" lvl="1" marL="914400" rtl="0" algn="l">
              <a:spcBef>
                <a:spcPts val="1000"/>
              </a:spcBef>
              <a:spcAft>
                <a:spcPts val="0"/>
              </a:spcAft>
              <a:buSzPts val="2200"/>
              <a:buChar char="○"/>
            </a:pPr>
            <a:r>
              <a:rPr lang="en"/>
              <a:t>The parameters of the function </a:t>
            </a:r>
            <a:r>
              <a:rPr b="1" lang="en">
                <a:solidFill>
                  <a:srgbClr val="CCCCCC"/>
                </a:solidFill>
                <a:highlight>
                  <a:srgbClr val="1C1C1C"/>
                </a:highlight>
                <a:latin typeface="Courier New"/>
                <a:ea typeface="Courier New"/>
                <a:cs typeface="Courier New"/>
                <a:sym typeface="Courier New"/>
              </a:rPr>
              <a:t>parameters</a:t>
            </a:r>
            <a:endParaRPr b="1">
              <a:solidFill>
                <a:srgbClr val="CCCCCC"/>
              </a:solidFill>
              <a:highlight>
                <a:srgbClr val="1C1C1C"/>
              </a:highlight>
              <a:latin typeface="Courier New"/>
              <a:ea typeface="Courier New"/>
              <a:cs typeface="Courier New"/>
              <a:sym typeface="Courier New"/>
            </a:endParaRPr>
          </a:p>
          <a:p>
            <a:pPr indent="-368300" lvl="1" marL="914400" rtl="0" algn="l">
              <a:spcBef>
                <a:spcPts val="1000"/>
              </a:spcBef>
              <a:spcAft>
                <a:spcPts val="0"/>
              </a:spcAft>
              <a:buSzPts val="2200"/>
              <a:buChar char="○"/>
            </a:pPr>
            <a:r>
              <a:rPr lang="en"/>
              <a:t>Lastly the body of the function that holds the code</a:t>
            </a:r>
            <a:endParaRPr/>
          </a:p>
          <a:p>
            <a:pPr indent="0" lvl="0" marL="0" rtl="0" algn="l">
              <a:lnSpc>
                <a:spcPct val="100000"/>
              </a:lnSpc>
              <a:spcBef>
                <a:spcPts val="1000"/>
              </a:spcBef>
              <a:spcAft>
                <a:spcPts val="0"/>
              </a:spcAft>
              <a:buNone/>
            </a:pPr>
            <a:r>
              <a:rPr b="1" lang="en">
                <a:solidFill>
                  <a:srgbClr val="2BE98A"/>
                </a:solidFill>
                <a:highlight>
                  <a:srgbClr val="1C1C1C"/>
                </a:highlight>
                <a:latin typeface="Courier New"/>
                <a:ea typeface="Courier New"/>
                <a:cs typeface="Courier New"/>
                <a:sym typeface="Courier New"/>
              </a:rPr>
              <a:t>function</a:t>
            </a:r>
            <a:r>
              <a:rPr b="1" lang="en">
                <a:solidFill>
                  <a:srgbClr val="CCCCCC"/>
                </a:solidFill>
                <a:highlight>
                  <a:srgbClr val="1C1C1C"/>
                </a:highlight>
                <a:latin typeface="Courier New"/>
                <a:ea typeface="Courier New"/>
                <a:cs typeface="Courier New"/>
                <a:sym typeface="Courier New"/>
              </a:rPr>
              <a:t> </a:t>
            </a:r>
            <a:r>
              <a:rPr b="1" lang="en">
                <a:solidFill>
                  <a:srgbClr val="B0EC38"/>
                </a:solidFill>
                <a:highlight>
                  <a:srgbClr val="1C1C1C"/>
                </a:highlight>
                <a:latin typeface="Courier New"/>
                <a:ea typeface="Courier New"/>
                <a:cs typeface="Courier New"/>
                <a:sym typeface="Courier New"/>
              </a:rPr>
              <a:t>functionName</a:t>
            </a:r>
            <a:r>
              <a:rPr b="1" lang="en">
                <a:solidFill>
                  <a:srgbClr val="CCCCCC"/>
                </a:solidFill>
                <a:highlight>
                  <a:srgbClr val="1C1C1C"/>
                </a:highlight>
                <a:latin typeface="Courier New"/>
                <a:ea typeface="Courier New"/>
                <a:cs typeface="Courier New"/>
                <a:sym typeface="Courier New"/>
              </a:rPr>
              <a:t>(parameters){</a:t>
            </a:r>
            <a:endParaRPr b="1">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rgbClr val="CCCCCC"/>
                </a:solidFill>
                <a:highlight>
                  <a:srgbClr val="1C1C1C"/>
                </a:highlight>
                <a:latin typeface="Courier New"/>
                <a:ea typeface="Courier New"/>
                <a:cs typeface="Courier New"/>
                <a:sym typeface="Courier New"/>
              </a:rPr>
              <a:t>    </a:t>
            </a:r>
            <a:r>
              <a:rPr b="1" lang="en">
                <a:solidFill>
                  <a:srgbClr val="696D70"/>
                </a:solidFill>
                <a:highlight>
                  <a:srgbClr val="1C1C1C"/>
                </a:highlight>
                <a:latin typeface="Courier New"/>
                <a:ea typeface="Courier New"/>
                <a:cs typeface="Courier New"/>
                <a:sym typeface="Courier New"/>
              </a:rPr>
              <a:t>//function body</a:t>
            </a:r>
            <a:endParaRPr b="1">
              <a:solidFill>
                <a:srgbClr val="696D70"/>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a:solidFill>
                  <a:srgbClr val="CCCCCC"/>
                </a:solidFill>
                <a:highlight>
                  <a:srgbClr val="1C1C1C"/>
                </a:highlight>
                <a:latin typeface="Courier New"/>
                <a:ea typeface="Courier New"/>
                <a:cs typeface="Courier New"/>
                <a:sym typeface="Courier New"/>
              </a:rPr>
              <a:t>}</a:t>
            </a:r>
            <a:endParaRPr b="1">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30"/>
          <p:cNvSpPr txBox="1"/>
          <p:nvPr>
            <p:ph type="title"/>
          </p:nvPr>
        </p:nvSpPr>
        <p:spPr>
          <a:xfrm>
            <a:off x="1852350" y="2171275"/>
            <a:ext cx="5439300" cy="98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Conditional</a:t>
            </a:r>
            <a:r>
              <a:rPr lang="en"/>
              <a:t> Branching</a:t>
            </a:r>
            <a:endParaRPr/>
          </a:p>
        </p:txBody>
      </p:sp>
      <p:sp>
        <p:nvSpPr>
          <p:cNvPr id="1222" name="Google Shape;1222;p30"/>
          <p:cNvSpPr txBox="1"/>
          <p:nvPr>
            <p:ph idx="1" type="subTitle"/>
          </p:nvPr>
        </p:nvSpPr>
        <p:spPr>
          <a:xfrm>
            <a:off x="2897325" y="3254613"/>
            <a:ext cx="33495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 then,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sp>
        <p:nvSpPr>
          <p:cNvPr id="1747" name="Google Shape;1747;p111"/>
          <p:cNvSpPr txBox="1"/>
          <p:nvPr>
            <p:ph type="ctrTitle"/>
          </p:nvPr>
        </p:nvSpPr>
        <p:spPr>
          <a:xfrm>
            <a:off x="2747400" y="227450"/>
            <a:ext cx="6132000" cy="620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Calling a Function</a:t>
            </a:r>
            <a:endParaRPr/>
          </a:p>
        </p:txBody>
      </p:sp>
      <p:sp>
        <p:nvSpPr>
          <p:cNvPr id="1748" name="Google Shape;1748;p111"/>
          <p:cNvSpPr txBox="1"/>
          <p:nvPr>
            <p:ph idx="1" type="body"/>
          </p:nvPr>
        </p:nvSpPr>
        <p:spPr>
          <a:xfrm>
            <a:off x="2454625" y="978450"/>
            <a:ext cx="6314400" cy="3897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Once you have created your function you can call then anytime with any parameter that you have created. </a:t>
            </a:r>
            <a:endParaRPr/>
          </a:p>
          <a:p>
            <a:pPr indent="-381000" lvl="0" marL="457200" rtl="0" algn="l">
              <a:spcBef>
                <a:spcPts val="1000"/>
              </a:spcBef>
              <a:spcAft>
                <a:spcPts val="0"/>
              </a:spcAft>
              <a:buSzPts val="2400"/>
              <a:buChar char="●"/>
            </a:pPr>
            <a:r>
              <a:rPr lang="en"/>
              <a:t>You do this by called their name (just like you would a person in real life)</a:t>
            </a:r>
            <a:endParaRPr/>
          </a:p>
          <a:p>
            <a:pPr indent="0" lvl="0" marL="0" rtl="0" algn="l">
              <a:spcBef>
                <a:spcPts val="1000"/>
              </a:spcBef>
              <a:spcAft>
                <a:spcPts val="0"/>
              </a:spcAft>
              <a:buNone/>
            </a:pPr>
            <a:r>
              <a:t/>
            </a:r>
            <a:endParaRPr/>
          </a:p>
          <a:p>
            <a:pPr indent="0" lvl="0" marL="0" rtl="0" algn="l">
              <a:lnSpc>
                <a:spcPct val="135714"/>
              </a:lnSpc>
              <a:spcBef>
                <a:spcPts val="1000"/>
              </a:spcBef>
              <a:spcAft>
                <a:spcPts val="0"/>
              </a:spcAft>
              <a:buNone/>
            </a:pPr>
            <a:r>
              <a:rPr b="1" lang="en">
                <a:solidFill>
                  <a:srgbClr val="B0EC38"/>
                </a:solidFill>
                <a:highlight>
                  <a:srgbClr val="1C1C1C"/>
                </a:highlight>
                <a:latin typeface="Courier New"/>
                <a:ea typeface="Courier New"/>
                <a:cs typeface="Courier New"/>
                <a:sym typeface="Courier New"/>
              </a:rPr>
              <a:t>functionName</a:t>
            </a:r>
            <a:r>
              <a:rPr b="1" lang="en">
                <a:solidFill>
                  <a:srgbClr val="CCCCCC"/>
                </a:solidFill>
                <a:highlight>
                  <a:srgbClr val="1C1C1C"/>
                </a:highlight>
                <a:latin typeface="Courier New"/>
                <a:ea typeface="Courier New"/>
                <a:cs typeface="Courier New"/>
                <a:sym typeface="Courier New"/>
              </a:rPr>
              <a:t>(parameter);</a:t>
            </a:r>
            <a:endParaRPr b="1">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2" name="Shape 1752"/>
        <p:cNvGrpSpPr/>
        <p:nvPr/>
      </p:nvGrpSpPr>
      <p:grpSpPr>
        <a:xfrm>
          <a:off x="0" y="0"/>
          <a:ext cx="0" cy="0"/>
          <a:chOff x="0" y="0"/>
          <a:chExt cx="0" cy="0"/>
        </a:xfrm>
      </p:grpSpPr>
      <p:sp>
        <p:nvSpPr>
          <p:cNvPr id="1753" name="Google Shape;1753;p112"/>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Parameters </a:t>
            </a:r>
            <a:endParaRPr/>
          </a:p>
        </p:txBody>
      </p:sp>
      <p:sp>
        <p:nvSpPr>
          <p:cNvPr id="1754" name="Google Shape;1754;p112"/>
          <p:cNvSpPr txBox="1"/>
          <p:nvPr>
            <p:ph idx="1" type="body"/>
          </p:nvPr>
        </p:nvSpPr>
        <p:spPr>
          <a:xfrm>
            <a:off x="508325" y="837750"/>
            <a:ext cx="7584300" cy="4154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Unlike other code you can use a variable that is yet to be declared by passing it through the parameters. </a:t>
            </a:r>
            <a:endParaRPr/>
          </a:p>
          <a:p>
            <a:pPr indent="-381000" lvl="0" marL="457200" rtl="0" algn="l">
              <a:spcBef>
                <a:spcPts val="1000"/>
              </a:spcBef>
              <a:spcAft>
                <a:spcPts val="0"/>
              </a:spcAft>
              <a:buSzPts val="2400"/>
              <a:buChar char="●"/>
            </a:pPr>
            <a:r>
              <a:rPr lang="en"/>
              <a:t>This lets you accept many different inputs that can be used to change the outcome of your function</a:t>
            </a:r>
            <a:endParaRPr/>
          </a:p>
          <a:p>
            <a:pPr indent="0" lvl="0" marL="0" rtl="0" algn="l">
              <a:lnSpc>
                <a:spcPct val="100000"/>
              </a:lnSpc>
              <a:spcBef>
                <a:spcPts val="1000"/>
              </a:spcBef>
              <a:spcAft>
                <a:spcPts val="0"/>
              </a:spcAft>
              <a:buNone/>
            </a:pPr>
            <a:r>
              <a:rPr b="1" lang="en" sz="1700">
                <a:solidFill>
                  <a:srgbClr val="2BE98A"/>
                </a:solidFill>
                <a:highlight>
                  <a:srgbClr val="1C1C1C"/>
                </a:highlight>
                <a:latin typeface="Courier New"/>
                <a:ea typeface="Courier New"/>
                <a:cs typeface="Courier New"/>
                <a:sym typeface="Courier New"/>
              </a:rPr>
              <a:t>function</a:t>
            </a:r>
            <a:r>
              <a:rPr b="1" lang="en" sz="1700">
                <a:solidFill>
                  <a:srgbClr val="CCCCCC"/>
                </a:solidFill>
                <a:highlight>
                  <a:srgbClr val="1C1C1C"/>
                </a:highlight>
                <a:latin typeface="Courier New"/>
                <a:ea typeface="Courier New"/>
                <a:cs typeface="Courier New"/>
                <a:sym typeface="Courier New"/>
              </a:rPr>
              <a:t> </a:t>
            </a:r>
            <a:r>
              <a:rPr b="1" lang="en" sz="1700">
                <a:solidFill>
                  <a:srgbClr val="B0EC38"/>
                </a:solidFill>
                <a:highlight>
                  <a:srgbClr val="1C1C1C"/>
                </a:highlight>
                <a:latin typeface="Courier New"/>
                <a:ea typeface="Courier New"/>
                <a:cs typeface="Courier New"/>
                <a:sym typeface="Courier New"/>
              </a:rPr>
              <a:t>showMessage</a:t>
            </a:r>
            <a:r>
              <a:rPr b="1" lang="en" sz="1700">
                <a:solidFill>
                  <a:srgbClr val="CCCCCC"/>
                </a:solidFill>
                <a:highlight>
                  <a:srgbClr val="1C1C1C"/>
                </a:highlight>
                <a:latin typeface="Courier New"/>
                <a:ea typeface="Courier New"/>
                <a:cs typeface="Courier New"/>
                <a:sym typeface="Courier New"/>
              </a:rPr>
              <a:t>(from</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text) { </a:t>
            </a:r>
            <a:r>
              <a:rPr b="1" lang="en" sz="1700">
                <a:solidFill>
                  <a:srgbClr val="696D70"/>
                </a:solidFill>
                <a:highlight>
                  <a:srgbClr val="1C1C1C"/>
                </a:highlight>
                <a:latin typeface="Courier New"/>
                <a:ea typeface="Courier New"/>
                <a:cs typeface="Courier New"/>
                <a:sym typeface="Courier New"/>
              </a:rPr>
              <a:t>// arguments: from, text</a:t>
            </a:r>
            <a:endParaRPr b="1" sz="1700">
              <a:solidFill>
                <a:srgbClr val="696D70"/>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    </a:t>
            </a:r>
            <a:r>
              <a:rPr b="1" lang="en" sz="1700">
                <a:solidFill>
                  <a:srgbClr val="B0EC38"/>
                </a:solidFill>
                <a:highlight>
                  <a:srgbClr val="1C1C1C"/>
                </a:highlight>
                <a:latin typeface="Courier New"/>
                <a:ea typeface="Courier New"/>
                <a:cs typeface="Courier New"/>
                <a:sym typeface="Courier New"/>
              </a:rPr>
              <a:t>console.log</a:t>
            </a:r>
            <a:r>
              <a:rPr b="1" lang="en" sz="1700">
                <a:solidFill>
                  <a:srgbClr val="CCCCCC"/>
                </a:solidFill>
                <a:highlight>
                  <a:srgbClr val="1C1C1C"/>
                </a:highlight>
                <a:latin typeface="Courier New"/>
                <a:ea typeface="Courier New"/>
                <a:cs typeface="Courier New"/>
                <a:sym typeface="Courier New"/>
              </a:rPr>
              <a:t>(from </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a:t>
            </a:r>
            <a:r>
              <a:rPr b="1" lang="en" sz="1700">
                <a:solidFill>
                  <a:srgbClr val="E6DB74"/>
                </a:solidFill>
                <a:highlight>
                  <a:srgbClr val="1C1C1C"/>
                </a:highlight>
                <a:latin typeface="Courier New"/>
                <a:ea typeface="Courier New"/>
                <a:cs typeface="Courier New"/>
                <a:sym typeface="Courier New"/>
              </a:rPr>
              <a:t>': '</a:t>
            </a:r>
            <a:r>
              <a:rPr b="1" lang="en" sz="1700">
                <a:solidFill>
                  <a:srgbClr val="CCCCCC"/>
                </a:solidFill>
                <a:highlight>
                  <a:srgbClr val="1C1C1C"/>
                </a:highlight>
                <a:latin typeface="Courier New"/>
                <a:ea typeface="Courier New"/>
                <a:cs typeface="Courier New"/>
                <a:sym typeface="Courier New"/>
              </a:rPr>
              <a:t> </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text);</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CCCCCC"/>
                </a:solidFill>
                <a:highlight>
                  <a:srgbClr val="1C1C1C"/>
                </a:highlight>
                <a:latin typeface="Courier New"/>
                <a:ea typeface="Courier New"/>
                <a:cs typeface="Courier New"/>
                <a:sym typeface="Courier New"/>
              </a:rPr>
              <a:t>}</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7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B0EC38"/>
                </a:solidFill>
                <a:highlight>
                  <a:srgbClr val="1C1C1C"/>
                </a:highlight>
                <a:latin typeface="Courier New"/>
                <a:ea typeface="Courier New"/>
                <a:cs typeface="Courier New"/>
                <a:sym typeface="Courier New"/>
              </a:rPr>
              <a:t>showMessage</a:t>
            </a:r>
            <a:r>
              <a:rPr b="1" lang="en" sz="1700">
                <a:solidFill>
                  <a:srgbClr val="CCCCCC"/>
                </a:solidFill>
                <a:highlight>
                  <a:srgbClr val="1C1C1C"/>
                </a:highlight>
                <a:latin typeface="Courier New"/>
                <a:ea typeface="Courier New"/>
                <a:cs typeface="Courier New"/>
                <a:sym typeface="Courier New"/>
              </a:rPr>
              <a:t>(</a:t>
            </a:r>
            <a:r>
              <a:rPr b="1" lang="en" sz="1700">
                <a:solidFill>
                  <a:srgbClr val="E6DB74"/>
                </a:solidFill>
                <a:highlight>
                  <a:srgbClr val="1C1C1C"/>
                </a:highlight>
                <a:latin typeface="Courier New"/>
                <a:ea typeface="Courier New"/>
                <a:cs typeface="Courier New"/>
                <a:sym typeface="Courier New"/>
              </a:rPr>
              <a:t>'Ann'</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a:t>
            </a:r>
            <a:r>
              <a:rPr b="1" lang="en" sz="1700">
                <a:solidFill>
                  <a:srgbClr val="E6DB74"/>
                </a:solidFill>
                <a:highlight>
                  <a:srgbClr val="1C1C1C"/>
                </a:highlight>
                <a:latin typeface="Courier New"/>
                <a:ea typeface="Courier New"/>
                <a:cs typeface="Courier New"/>
                <a:sym typeface="Courier New"/>
              </a:rPr>
              <a:t>'Hello!'</a:t>
            </a:r>
            <a:r>
              <a:rPr b="1" lang="en" sz="1700">
                <a:solidFill>
                  <a:srgbClr val="CCCCCC"/>
                </a:solidFill>
                <a:highlight>
                  <a:srgbClr val="1C1C1C"/>
                </a:highlight>
                <a:latin typeface="Courier New"/>
                <a:ea typeface="Courier New"/>
                <a:cs typeface="Courier New"/>
                <a:sym typeface="Courier New"/>
              </a:rPr>
              <a:t>); </a:t>
            </a:r>
            <a:r>
              <a:rPr b="1" lang="en" sz="1700">
                <a:solidFill>
                  <a:srgbClr val="696D70"/>
                </a:solidFill>
                <a:highlight>
                  <a:srgbClr val="1C1C1C"/>
                </a:highlight>
                <a:latin typeface="Courier New"/>
                <a:ea typeface="Courier New"/>
                <a:cs typeface="Courier New"/>
                <a:sym typeface="Courier New"/>
              </a:rPr>
              <a:t>// Ann: Hello! (*)</a:t>
            </a:r>
            <a:endParaRPr b="1" sz="1700">
              <a:solidFill>
                <a:srgbClr val="696D70"/>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700">
                <a:solidFill>
                  <a:srgbClr val="B0EC38"/>
                </a:solidFill>
                <a:highlight>
                  <a:srgbClr val="1C1C1C"/>
                </a:highlight>
                <a:latin typeface="Courier New"/>
                <a:ea typeface="Courier New"/>
                <a:cs typeface="Courier New"/>
                <a:sym typeface="Courier New"/>
              </a:rPr>
              <a:t>showMessage</a:t>
            </a:r>
            <a:r>
              <a:rPr b="1" lang="en" sz="1700">
                <a:solidFill>
                  <a:srgbClr val="CCCCCC"/>
                </a:solidFill>
                <a:highlight>
                  <a:srgbClr val="1C1C1C"/>
                </a:highlight>
                <a:latin typeface="Courier New"/>
                <a:ea typeface="Courier New"/>
                <a:cs typeface="Courier New"/>
                <a:sym typeface="Courier New"/>
              </a:rPr>
              <a:t>(</a:t>
            </a:r>
            <a:r>
              <a:rPr b="1" lang="en" sz="1700">
                <a:solidFill>
                  <a:srgbClr val="E6DB74"/>
                </a:solidFill>
                <a:highlight>
                  <a:srgbClr val="1C1C1C"/>
                </a:highlight>
                <a:latin typeface="Courier New"/>
                <a:ea typeface="Courier New"/>
                <a:cs typeface="Courier New"/>
                <a:sym typeface="Courier New"/>
              </a:rPr>
              <a:t>'Ann'</a:t>
            </a:r>
            <a:r>
              <a:rPr b="1" lang="en" sz="1700">
                <a:solidFill>
                  <a:srgbClr val="F92672"/>
                </a:solidFill>
                <a:highlight>
                  <a:srgbClr val="1C1C1C"/>
                </a:highlight>
                <a:latin typeface="Courier New"/>
                <a:ea typeface="Courier New"/>
                <a:cs typeface="Courier New"/>
                <a:sym typeface="Courier New"/>
              </a:rPr>
              <a:t>,</a:t>
            </a:r>
            <a:r>
              <a:rPr b="1" lang="en" sz="1700">
                <a:solidFill>
                  <a:srgbClr val="CCCCCC"/>
                </a:solidFill>
                <a:highlight>
                  <a:srgbClr val="1C1C1C"/>
                </a:highlight>
                <a:latin typeface="Courier New"/>
                <a:ea typeface="Courier New"/>
                <a:cs typeface="Courier New"/>
                <a:sym typeface="Courier New"/>
              </a:rPr>
              <a:t> </a:t>
            </a:r>
            <a:r>
              <a:rPr b="1" lang="en" sz="1700">
                <a:solidFill>
                  <a:srgbClr val="E6DB74"/>
                </a:solidFill>
                <a:highlight>
                  <a:srgbClr val="1C1C1C"/>
                </a:highlight>
                <a:latin typeface="Courier New"/>
                <a:ea typeface="Courier New"/>
                <a:cs typeface="Courier New"/>
                <a:sym typeface="Courier New"/>
              </a:rPr>
              <a:t>"What's up?"</a:t>
            </a:r>
            <a:r>
              <a:rPr b="1" lang="en" sz="1700">
                <a:solidFill>
                  <a:srgbClr val="CCCCCC"/>
                </a:solidFill>
                <a:highlight>
                  <a:srgbClr val="1C1C1C"/>
                </a:highlight>
                <a:latin typeface="Courier New"/>
                <a:ea typeface="Courier New"/>
                <a:cs typeface="Courier New"/>
                <a:sym typeface="Courier New"/>
              </a:rPr>
              <a:t>); </a:t>
            </a:r>
            <a:r>
              <a:rPr b="1" lang="en" sz="1700">
                <a:solidFill>
                  <a:srgbClr val="696D70"/>
                </a:solidFill>
                <a:highlight>
                  <a:srgbClr val="1C1C1C"/>
                </a:highlight>
                <a:latin typeface="Courier New"/>
                <a:ea typeface="Courier New"/>
                <a:cs typeface="Courier New"/>
                <a:sym typeface="Courier New"/>
              </a:rPr>
              <a:t>// Ann: What's up? (**)</a:t>
            </a:r>
            <a:endParaRPr b="1" sz="1700">
              <a:solidFill>
                <a:srgbClr val="696D70"/>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solidFill>
                <a:schemeClr val="accent5"/>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sp>
        <p:nvSpPr>
          <p:cNvPr id="1759" name="Google Shape;1759;p113"/>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time</a:t>
            </a:r>
            <a:endParaRPr/>
          </a:p>
        </p:txBody>
      </p:sp>
      <p:sp>
        <p:nvSpPr>
          <p:cNvPr id="1760" name="Google Shape;1760;p113"/>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a:t>Create a function that will take a number and find a number that is 13 more than 4 times the input</a:t>
            </a:r>
            <a:endParaRPr/>
          </a:p>
          <a:p>
            <a:pPr indent="-381000" lvl="0" marL="457200" rtl="0" algn="l">
              <a:spcBef>
                <a:spcPts val="1000"/>
              </a:spcBef>
              <a:spcAft>
                <a:spcPts val="0"/>
              </a:spcAft>
              <a:buSzPts val="2400"/>
              <a:buAutoNum type="arabicPeriod"/>
            </a:pPr>
            <a:r>
              <a:rPr lang="en"/>
              <a:t>Create a function that will go through a word and remove every vowel from it. Returning only the </a:t>
            </a:r>
            <a:r>
              <a:rPr lang="en"/>
              <a:t>consonants</a:t>
            </a:r>
            <a:r>
              <a:rPr lang="en"/>
              <a:t> </a:t>
            </a:r>
            <a:endParaRPr/>
          </a:p>
          <a:p>
            <a:pPr indent="-381000" lvl="0" marL="457200" rtl="0" algn="l">
              <a:spcBef>
                <a:spcPts val="1000"/>
              </a:spcBef>
              <a:spcAft>
                <a:spcPts val="1000"/>
              </a:spcAft>
              <a:buSzPts val="2400"/>
              <a:buAutoNum type="arabicPeriod"/>
            </a:pPr>
            <a:r>
              <a:rPr lang="en"/>
              <a:t>Create a function that will take a sentence of lorem ipsum and remove any word that is longer is 4 characters and returns the rest back as a string</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11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onClick</a:t>
            </a:r>
            <a:endParaRPr/>
          </a:p>
        </p:txBody>
      </p:sp>
      <p:sp>
        <p:nvSpPr>
          <p:cNvPr id="1766" name="Google Shape;1766;p114"/>
          <p:cNvSpPr txBox="1"/>
          <p:nvPr>
            <p:ph idx="1" type="body"/>
          </p:nvPr>
        </p:nvSpPr>
        <p:spPr>
          <a:xfrm>
            <a:off x="357175" y="1071275"/>
            <a:ext cx="79701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a:t>
            </a:r>
            <a:r>
              <a:rPr lang="en"/>
              <a:t>easiest</a:t>
            </a:r>
            <a:r>
              <a:rPr lang="en"/>
              <a:t> way to </a:t>
            </a:r>
            <a:r>
              <a:rPr lang="en"/>
              <a:t>incorporate</a:t>
            </a:r>
            <a:r>
              <a:rPr lang="en"/>
              <a:t> this into your website is using the onClick event listener. </a:t>
            </a:r>
            <a:endParaRPr/>
          </a:p>
          <a:p>
            <a:pPr indent="-381000" lvl="0" marL="457200" rtl="0" algn="l">
              <a:spcBef>
                <a:spcPts val="1000"/>
              </a:spcBef>
              <a:spcAft>
                <a:spcPts val="0"/>
              </a:spcAft>
              <a:buSzPts val="2400"/>
              <a:buChar char="●"/>
            </a:pPr>
            <a:r>
              <a:rPr lang="en"/>
              <a:t>This will allow you to call a function in the HTML to run some code on a button click. </a:t>
            </a:r>
            <a:endParaRPr/>
          </a:p>
          <a:p>
            <a:pPr indent="0" lvl="0" marL="0" rtl="0" algn="l">
              <a:lnSpc>
                <a:spcPct val="135714"/>
              </a:lnSpc>
              <a:spcBef>
                <a:spcPts val="1000"/>
              </a:spcBef>
              <a:spcAft>
                <a:spcPts val="0"/>
              </a:spcAft>
              <a:buNone/>
            </a:pPr>
            <a:r>
              <a:rPr b="1" lang="en" sz="2000">
                <a:solidFill>
                  <a:srgbClr val="CCCCCC"/>
                </a:solidFill>
                <a:highlight>
                  <a:srgbClr val="1C1C1C"/>
                </a:highlight>
                <a:latin typeface="Courier New"/>
                <a:ea typeface="Courier New"/>
                <a:cs typeface="Courier New"/>
                <a:sym typeface="Courier New"/>
              </a:rPr>
              <a:t>&lt;</a:t>
            </a:r>
            <a:r>
              <a:rPr b="1" lang="en" sz="2000">
                <a:solidFill>
                  <a:srgbClr val="F92672"/>
                </a:solidFill>
                <a:highlight>
                  <a:srgbClr val="1C1C1C"/>
                </a:highlight>
                <a:latin typeface="Courier New"/>
                <a:ea typeface="Courier New"/>
                <a:cs typeface="Courier New"/>
                <a:sym typeface="Courier New"/>
              </a:rPr>
              <a:t>button</a:t>
            </a:r>
            <a:r>
              <a:rPr b="1" lang="en" sz="2000">
                <a:solidFill>
                  <a:srgbClr val="CCCCCC"/>
                </a:solidFill>
                <a:highlight>
                  <a:srgbClr val="1C1C1C"/>
                </a:highlight>
                <a:latin typeface="Courier New"/>
                <a:ea typeface="Courier New"/>
                <a:cs typeface="Courier New"/>
                <a:sym typeface="Courier New"/>
              </a:rPr>
              <a:t> </a:t>
            </a:r>
            <a:r>
              <a:rPr b="1" lang="en" sz="2000">
                <a:solidFill>
                  <a:srgbClr val="FD971F"/>
                </a:solidFill>
                <a:highlight>
                  <a:srgbClr val="1C1C1C"/>
                </a:highlight>
                <a:latin typeface="Courier New"/>
                <a:ea typeface="Courier New"/>
                <a:cs typeface="Courier New"/>
                <a:sym typeface="Courier New"/>
              </a:rPr>
              <a:t>onclick</a:t>
            </a:r>
            <a:r>
              <a:rPr b="1" lang="en" sz="2000">
                <a:solidFill>
                  <a:srgbClr val="F92672"/>
                </a:solidFill>
                <a:highlight>
                  <a:srgbClr val="1C1C1C"/>
                </a:highlight>
                <a:latin typeface="Courier New"/>
                <a:ea typeface="Courier New"/>
                <a:cs typeface="Courier New"/>
                <a:sym typeface="Courier New"/>
              </a:rPr>
              <a:t>=</a:t>
            </a:r>
            <a:r>
              <a:rPr b="1" lang="en" sz="2000">
                <a:solidFill>
                  <a:srgbClr val="E6DB74"/>
                </a:solidFill>
                <a:highlight>
                  <a:srgbClr val="1C1C1C"/>
                </a:highlight>
                <a:latin typeface="Courier New"/>
                <a:ea typeface="Courier New"/>
                <a:cs typeface="Courier New"/>
                <a:sym typeface="Courier New"/>
              </a:rPr>
              <a:t>"</a:t>
            </a:r>
            <a:r>
              <a:rPr b="1" lang="en" sz="2000">
                <a:solidFill>
                  <a:srgbClr val="B0EC38"/>
                </a:solidFill>
                <a:highlight>
                  <a:srgbClr val="1C1C1C"/>
                </a:highlight>
                <a:latin typeface="Courier New"/>
                <a:ea typeface="Courier New"/>
                <a:cs typeface="Courier New"/>
                <a:sym typeface="Courier New"/>
              </a:rPr>
              <a:t>functionName</a:t>
            </a:r>
            <a:r>
              <a:rPr b="1" lang="en" sz="2000">
                <a:solidFill>
                  <a:srgbClr val="E6DB74"/>
                </a:solidFill>
                <a:highlight>
                  <a:srgbClr val="1C1C1C"/>
                </a:highlight>
                <a:latin typeface="Courier New"/>
                <a:ea typeface="Courier New"/>
                <a:cs typeface="Courier New"/>
                <a:sym typeface="Courier New"/>
              </a:rPr>
              <a:t>()"</a:t>
            </a:r>
            <a:r>
              <a:rPr b="1" lang="en" sz="2000">
                <a:solidFill>
                  <a:srgbClr val="CCCCCC"/>
                </a:solidFill>
                <a:highlight>
                  <a:srgbClr val="1C1C1C"/>
                </a:highlight>
                <a:latin typeface="Courier New"/>
                <a:ea typeface="Courier New"/>
                <a:cs typeface="Courier New"/>
                <a:sym typeface="Courier New"/>
              </a:rPr>
              <a:t>&gt;Click me&lt;/</a:t>
            </a:r>
            <a:r>
              <a:rPr b="1" lang="en" sz="2000">
                <a:solidFill>
                  <a:srgbClr val="F92672"/>
                </a:solidFill>
                <a:highlight>
                  <a:srgbClr val="1C1C1C"/>
                </a:highlight>
                <a:latin typeface="Courier New"/>
                <a:ea typeface="Courier New"/>
                <a:cs typeface="Courier New"/>
                <a:sym typeface="Courier New"/>
              </a:rPr>
              <a:t>button</a:t>
            </a:r>
            <a:r>
              <a:rPr b="1" lang="en" sz="2000">
                <a:solidFill>
                  <a:srgbClr val="CCCCCC"/>
                </a:solidFill>
                <a:highlight>
                  <a:srgbClr val="1C1C1C"/>
                </a:highlight>
                <a:latin typeface="Courier New"/>
                <a:ea typeface="Courier New"/>
                <a:cs typeface="Courier New"/>
                <a:sym typeface="Courier New"/>
              </a:rPr>
              <a:t>&gt;</a:t>
            </a:r>
            <a:endParaRPr b="1" sz="2000">
              <a:solidFill>
                <a:srgbClr val="CCCCCC"/>
              </a:solidFill>
              <a:highlight>
                <a:srgbClr val="1C1C1C"/>
              </a:highlight>
              <a:latin typeface="Courier New"/>
              <a:ea typeface="Courier New"/>
              <a:cs typeface="Courier New"/>
              <a:sym typeface="Courier New"/>
            </a:endParaRPr>
          </a:p>
          <a:p>
            <a:pPr indent="-381000" lvl="0" marL="457200" rtl="0" algn="l">
              <a:spcBef>
                <a:spcPts val="1000"/>
              </a:spcBef>
              <a:spcAft>
                <a:spcPts val="1000"/>
              </a:spcAft>
              <a:buSzPts val="2400"/>
              <a:buChar char="●"/>
            </a:pPr>
            <a:r>
              <a:rPr lang="en">
                <a:solidFill>
                  <a:schemeClr val="accent5"/>
                </a:solidFill>
              </a:rPr>
              <a:t>Now link a button on the HTML with the math function that we created not very long ago. </a:t>
            </a:r>
            <a:endParaRPr>
              <a:solidFill>
                <a:schemeClr val="accent5"/>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sp>
        <p:nvSpPr>
          <p:cNvPr id="1771" name="Google Shape;1771;p115"/>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Holy </a:t>
            </a:r>
            <a:r>
              <a:rPr lang="en"/>
              <a:t>Trinity</a:t>
            </a:r>
            <a:endParaRPr/>
          </a:p>
        </p:txBody>
      </p:sp>
      <p:sp>
        <p:nvSpPr>
          <p:cNvPr id="1772" name="Google Shape;1772;p115"/>
          <p:cNvSpPr txBox="1"/>
          <p:nvPr>
            <p:ph idx="1" type="body"/>
          </p:nvPr>
        </p:nvSpPr>
        <p:spPr>
          <a:xfrm>
            <a:off x="337850" y="1205050"/>
            <a:ext cx="7952400" cy="36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Now spend a little time modifying that button.</a:t>
            </a:r>
            <a:endParaRPr/>
          </a:p>
          <a:p>
            <a:pPr indent="-381000" lvl="0" marL="457200" rtl="0" algn="l">
              <a:spcBef>
                <a:spcPts val="1000"/>
              </a:spcBef>
              <a:spcAft>
                <a:spcPts val="0"/>
              </a:spcAft>
              <a:buSzPts val="2400"/>
              <a:buChar char="●"/>
            </a:pPr>
            <a:r>
              <a:rPr lang="en"/>
              <a:t>Make it rounded, orange, larger font with bold letters, centered on the page vertically and horizontally, and make the button larger to fit it all.</a:t>
            </a:r>
            <a:endParaRPr/>
          </a:p>
          <a:p>
            <a:pPr indent="-381000" lvl="0" marL="457200" rtl="0" algn="l">
              <a:spcBef>
                <a:spcPts val="1000"/>
              </a:spcBef>
              <a:spcAft>
                <a:spcPts val="1000"/>
              </a:spcAft>
              <a:buSzPts val="2400"/>
              <a:buChar char="●"/>
            </a:pPr>
            <a:r>
              <a:rPr lang="en"/>
              <a:t>Modify the JS for the math equation to create a random number every time you press the button instead of finding the same number every time</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6" name="Shape 1776"/>
        <p:cNvGrpSpPr/>
        <p:nvPr/>
      </p:nvGrpSpPr>
      <p:grpSpPr>
        <a:xfrm>
          <a:off x="0" y="0"/>
          <a:ext cx="0" cy="0"/>
          <a:chOff x="0" y="0"/>
          <a:chExt cx="0" cy="0"/>
        </a:xfrm>
      </p:grpSpPr>
      <p:sp>
        <p:nvSpPr>
          <p:cNvPr id="1777" name="Google Shape;1777;p116"/>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Create an HTML with a Header saying “solver”</a:t>
            </a:r>
            <a:endParaRPr/>
          </a:p>
          <a:p>
            <a:pPr indent="-381000" lvl="0" marL="457200" rtl="0" algn="l">
              <a:spcBef>
                <a:spcPts val="1000"/>
              </a:spcBef>
              <a:spcAft>
                <a:spcPts val="0"/>
              </a:spcAft>
              <a:buSzPts val="2400"/>
              <a:buChar char="●"/>
            </a:pPr>
            <a:r>
              <a:rPr lang="en"/>
              <a:t>Add a button that when pressed will log the solution of the function “power” and named “Power”</a:t>
            </a:r>
            <a:endParaRPr/>
          </a:p>
          <a:p>
            <a:pPr indent="-381000" lvl="0" marL="457200" rtl="0" algn="l">
              <a:spcBef>
                <a:spcPts val="1000"/>
              </a:spcBef>
              <a:spcAft>
                <a:spcPts val="0"/>
              </a:spcAft>
              <a:buSzPts val="2400"/>
              <a:buChar char="●"/>
            </a:pPr>
            <a:r>
              <a:rPr lang="en"/>
              <a:t>Add a second button that when pressed will log the solution of the function “square” and named “Square Root”</a:t>
            </a:r>
            <a:endParaRPr/>
          </a:p>
          <a:p>
            <a:pPr indent="-381000" lvl="0" marL="457200" rtl="0" algn="l">
              <a:spcBef>
                <a:spcPts val="1000"/>
              </a:spcBef>
              <a:spcAft>
                <a:spcPts val="0"/>
              </a:spcAft>
              <a:buSzPts val="2400"/>
              <a:buChar char="●"/>
            </a:pPr>
            <a:r>
              <a:rPr lang="en"/>
              <a:t>Add a third button that when pressed will log the solution of the function “slope” and named “Slope”</a:t>
            </a:r>
            <a:endParaRPr/>
          </a:p>
          <a:p>
            <a:pPr indent="0" lvl="0" marL="0" rtl="0" algn="l">
              <a:spcBef>
                <a:spcPts val="1000"/>
              </a:spcBef>
              <a:spcAft>
                <a:spcPts val="1000"/>
              </a:spcAft>
              <a:buNone/>
            </a:pPr>
            <a:r>
              <a:t/>
            </a:r>
            <a:endParaRPr/>
          </a:p>
        </p:txBody>
      </p:sp>
      <p:sp>
        <p:nvSpPr>
          <p:cNvPr id="1778" name="Google Shape;1778;p116"/>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2</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sp>
        <p:nvSpPr>
          <p:cNvPr id="1783" name="Google Shape;1783;p117"/>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2</a:t>
            </a:r>
            <a:endParaRPr/>
          </a:p>
        </p:txBody>
      </p:sp>
      <p:sp>
        <p:nvSpPr>
          <p:cNvPr id="1784" name="Google Shape;1784;p117"/>
          <p:cNvSpPr txBox="1"/>
          <p:nvPr>
            <p:ph idx="1" type="body"/>
          </p:nvPr>
        </p:nvSpPr>
        <p:spPr>
          <a:xfrm>
            <a:off x="422525" y="825975"/>
            <a:ext cx="8037900" cy="3837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Make the background of the page light blue</a:t>
            </a:r>
            <a:endParaRPr/>
          </a:p>
          <a:p>
            <a:pPr indent="-381000" lvl="0" marL="457200" rtl="0" algn="l">
              <a:spcBef>
                <a:spcPts val="1000"/>
              </a:spcBef>
              <a:spcAft>
                <a:spcPts val="0"/>
              </a:spcAft>
              <a:buSzPts val="2400"/>
              <a:buChar char="●"/>
            </a:pPr>
            <a:r>
              <a:rPr lang="en"/>
              <a:t>The header should be towards the top of the page and centered but the 3 buttons should be centered under that using the rest of the page. </a:t>
            </a:r>
            <a:endParaRPr/>
          </a:p>
          <a:p>
            <a:pPr indent="-381000" lvl="0" marL="457200" rtl="0" algn="l">
              <a:spcBef>
                <a:spcPts val="1000"/>
              </a:spcBef>
              <a:spcAft>
                <a:spcPts val="0"/>
              </a:spcAft>
              <a:buSzPts val="2400"/>
              <a:buChar char="●"/>
            </a:pPr>
            <a:r>
              <a:rPr lang="en"/>
              <a:t>Make the buttons aligned horizontally </a:t>
            </a:r>
            <a:endParaRPr/>
          </a:p>
          <a:p>
            <a:pPr indent="-381000" lvl="0" marL="457200" rtl="0" algn="l">
              <a:spcBef>
                <a:spcPts val="1000"/>
              </a:spcBef>
              <a:spcAft>
                <a:spcPts val="0"/>
              </a:spcAft>
              <a:buSzPts val="2400"/>
              <a:buChar char="●"/>
            </a:pPr>
            <a:r>
              <a:rPr lang="en"/>
              <a:t>Make all 3 buttons perfect </a:t>
            </a:r>
            <a:r>
              <a:rPr lang="en"/>
              <a:t>circles</a:t>
            </a:r>
            <a:r>
              <a:rPr lang="en"/>
              <a:t> that change colors when pressed. </a:t>
            </a:r>
            <a:endParaRPr/>
          </a:p>
          <a:p>
            <a:pPr indent="-381000" lvl="0" marL="457200" rtl="0" algn="l">
              <a:spcBef>
                <a:spcPts val="1000"/>
              </a:spcBef>
              <a:spcAft>
                <a:spcPts val="1000"/>
              </a:spcAft>
              <a:buSzPts val="2400"/>
              <a:buChar char="●"/>
            </a:pPr>
            <a:r>
              <a:rPr lang="en"/>
              <a:t>you can make the rest of the styles anyway you want.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8" name="Shape 1788"/>
        <p:cNvGrpSpPr/>
        <p:nvPr/>
      </p:nvGrpSpPr>
      <p:grpSpPr>
        <a:xfrm>
          <a:off x="0" y="0"/>
          <a:ext cx="0" cy="0"/>
          <a:chOff x="0" y="0"/>
          <a:chExt cx="0" cy="0"/>
        </a:xfrm>
      </p:grpSpPr>
      <p:sp>
        <p:nvSpPr>
          <p:cNvPr id="1789" name="Google Shape;1789;p118"/>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2</a:t>
            </a:r>
            <a:endParaRPr/>
          </a:p>
        </p:txBody>
      </p:sp>
      <p:sp>
        <p:nvSpPr>
          <p:cNvPr id="1790" name="Google Shape;1790;p118"/>
          <p:cNvSpPr txBox="1"/>
          <p:nvPr>
            <p:ph idx="1" type="body"/>
          </p:nvPr>
        </p:nvSpPr>
        <p:spPr>
          <a:xfrm>
            <a:off x="594225" y="1071275"/>
            <a:ext cx="77349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For the first button you should generate 1 number randomly and raise that number to the power of 2. Log the output </a:t>
            </a:r>
            <a:endParaRPr/>
          </a:p>
          <a:p>
            <a:pPr indent="-381000" lvl="0" marL="457200" rtl="0" algn="l">
              <a:spcBef>
                <a:spcPts val="1000"/>
              </a:spcBef>
              <a:spcAft>
                <a:spcPts val="0"/>
              </a:spcAft>
              <a:buSzPts val="2400"/>
              <a:buChar char="●"/>
            </a:pPr>
            <a:r>
              <a:rPr lang="en"/>
              <a:t>Second button will generate 1 random number THAT IS </a:t>
            </a:r>
            <a:r>
              <a:rPr lang="en"/>
              <a:t>GUARANTEED to be a perfect root. Output that number and then the square of it. </a:t>
            </a:r>
            <a:r>
              <a:rPr lang="en"/>
              <a:t> </a:t>
            </a:r>
            <a:endParaRPr/>
          </a:p>
          <a:p>
            <a:pPr indent="-381000" lvl="0" marL="457200" rtl="0" algn="l">
              <a:spcBef>
                <a:spcPts val="1000"/>
              </a:spcBef>
              <a:spcAft>
                <a:spcPts val="1000"/>
              </a:spcAft>
              <a:buSzPts val="2400"/>
              <a:buChar char="●"/>
            </a:pPr>
            <a:r>
              <a:rPr lang="en"/>
              <a:t>For the third button will output like a magic 8 ball. Whether you should go </a:t>
            </a:r>
            <a:r>
              <a:rPr lang="en"/>
              <a:t>snowboarding</a:t>
            </a:r>
            <a:r>
              <a:rPr lang="en"/>
              <a:t> or not. Randomize the answer and output a string.</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4" name="Shape 1794"/>
        <p:cNvGrpSpPr/>
        <p:nvPr/>
      </p:nvGrpSpPr>
      <p:grpSpPr>
        <a:xfrm>
          <a:off x="0" y="0"/>
          <a:ext cx="0" cy="0"/>
          <a:chOff x="0" y="0"/>
          <a:chExt cx="0" cy="0"/>
        </a:xfrm>
      </p:grpSpPr>
      <p:sp>
        <p:nvSpPr>
          <p:cNvPr id="1795" name="Google Shape;1795;p119"/>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 Variables</a:t>
            </a:r>
            <a:endParaRPr/>
          </a:p>
        </p:txBody>
      </p:sp>
      <p:sp>
        <p:nvSpPr>
          <p:cNvPr id="1796" name="Google Shape;1796;p119"/>
          <p:cNvSpPr txBox="1"/>
          <p:nvPr>
            <p:ph idx="1" type="body"/>
          </p:nvPr>
        </p:nvSpPr>
        <p:spPr>
          <a:xfrm>
            <a:off x="2760600" y="1009500"/>
            <a:ext cx="6276600" cy="3879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If a variable is called in a function then the variable is called a local variable and can only be accessed inside of that function. </a:t>
            </a:r>
            <a:endParaRPr/>
          </a:p>
          <a:p>
            <a:pPr indent="-381000" lvl="0" marL="457200" rtl="0" algn="l">
              <a:spcBef>
                <a:spcPts val="1000"/>
              </a:spcBef>
              <a:spcAft>
                <a:spcPts val="0"/>
              </a:spcAft>
              <a:buSzPts val="2400"/>
              <a:buChar char="●"/>
            </a:pPr>
            <a:r>
              <a:rPr lang="en"/>
              <a:t>This is kind of like how we use the “i” variable for every for loop, without conflict.</a:t>
            </a:r>
            <a:endParaRPr/>
          </a:p>
          <a:p>
            <a:pPr indent="-381000" lvl="0" marL="457200" rtl="0" algn="l">
              <a:spcBef>
                <a:spcPts val="1000"/>
              </a:spcBef>
              <a:spcAft>
                <a:spcPts val="1000"/>
              </a:spcAft>
              <a:buSzPts val="2400"/>
              <a:buChar char="●"/>
            </a:pPr>
            <a:r>
              <a:rPr lang="en"/>
              <a:t>We are able to use the same variable over and over in the function</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sp>
        <p:nvSpPr>
          <p:cNvPr id="1801" name="Google Shape;1801;p120"/>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 Variables</a:t>
            </a:r>
            <a:endParaRPr/>
          </a:p>
        </p:txBody>
      </p:sp>
      <p:sp>
        <p:nvSpPr>
          <p:cNvPr id="1802" name="Google Shape;1802;p120"/>
          <p:cNvSpPr txBox="1"/>
          <p:nvPr>
            <p:ph idx="1" type="body"/>
          </p:nvPr>
        </p:nvSpPr>
        <p:spPr>
          <a:xfrm>
            <a:off x="594225" y="1179700"/>
            <a:ext cx="7227600" cy="3778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2BE98A"/>
                </a:solidFill>
                <a:highlight>
                  <a:srgbClr val="1C1C1C"/>
                </a:highlight>
                <a:latin typeface="Courier New"/>
                <a:ea typeface="Courier New"/>
                <a:cs typeface="Courier New"/>
                <a:sym typeface="Courier New"/>
              </a:rPr>
              <a:t>function</a:t>
            </a:r>
            <a:r>
              <a:rPr b="1" lang="en" sz="1800">
                <a:solidFill>
                  <a:srgbClr val="CCCCCC"/>
                </a:solidFill>
                <a:highlight>
                  <a:srgbClr val="1C1C1C"/>
                </a:highlight>
                <a:latin typeface="Courier New"/>
                <a:ea typeface="Courier New"/>
                <a:cs typeface="Courier New"/>
                <a:sym typeface="Courier New"/>
              </a:rPr>
              <a:t> </a:t>
            </a:r>
            <a:r>
              <a:rPr b="1" lang="en" sz="1800">
                <a:solidFill>
                  <a:srgbClr val="B0EC38"/>
                </a:solidFill>
                <a:highlight>
                  <a:srgbClr val="1C1C1C"/>
                </a:highlight>
                <a:latin typeface="Courier New"/>
                <a:ea typeface="Courier New"/>
                <a:cs typeface="Courier New"/>
                <a:sym typeface="Courier New"/>
              </a:rPr>
              <a:t>showMessage</a:t>
            </a:r>
            <a:r>
              <a:rPr b="1" lang="en" sz="1800">
                <a:solidFill>
                  <a:srgbClr val="CCCCCC"/>
                </a:solidFill>
                <a:highlight>
                  <a:srgbClr val="1C1C1C"/>
                </a:highlight>
                <a:latin typeface="Courier New"/>
                <a:ea typeface="Courier New"/>
                <a:cs typeface="Courier New"/>
                <a:sym typeface="Courier New"/>
              </a:rPr>
              <a:t>() {</a:t>
            </a:r>
            <a:endParaRPr b="1" sz="1800">
              <a:solidFill>
                <a:srgbClr val="CCCCCC"/>
              </a:solidFill>
              <a:highlight>
                <a:srgbClr val="1C1C1C"/>
              </a:highlight>
              <a:latin typeface="Courier New"/>
              <a:ea typeface="Courier New"/>
              <a:cs typeface="Courier New"/>
              <a:sym typeface="Courier New"/>
            </a:endParaRPr>
          </a:p>
          <a:p>
            <a:pPr indent="457200" lvl="0" marL="0" rtl="0" algn="l">
              <a:lnSpc>
                <a:spcPct val="100000"/>
              </a:lnSpc>
              <a:spcBef>
                <a:spcPts val="0"/>
              </a:spcBef>
              <a:spcAft>
                <a:spcPts val="0"/>
              </a:spcAft>
              <a:buNone/>
            </a:pPr>
            <a:r>
              <a:rPr b="1" lang="en" sz="1800">
                <a:solidFill>
                  <a:srgbClr val="696D70"/>
                </a:solidFill>
                <a:highlight>
                  <a:srgbClr val="1C1C1C"/>
                </a:highlight>
                <a:latin typeface="Courier New"/>
                <a:ea typeface="Courier New"/>
                <a:cs typeface="Courier New"/>
                <a:sym typeface="Courier New"/>
              </a:rPr>
              <a:t>// local variable</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    </a:t>
            </a:r>
            <a:r>
              <a:rPr b="1" lang="en" sz="1800">
                <a:solidFill>
                  <a:srgbClr val="49E0FD"/>
                </a:solidFill>
                <a:highlight>
                  <a:srgbClr val="1C1C1C"/>
                </a:highlight>
                <a:latin typeface="Courier New"/>
                <a:ea typeface="Courier New"/>
                <a:cs typeface="Courier New"/>
                <a:sym typeface="Courier New"/>
              </a:rPr>
              <a:t>let</a:t>
            </a:r>
            <a:r>
              <a:rPr b="1" lang="en" sz="1800">
                <a:solidFill>
                  <a:srgbClr val="CCCCCC"/>
                </a:solidFill>
                <a:highlight>
                  <a:srgbClr val="1C1C1C"/>
                </a:highlight>
                <a:latin typeface="Courier New"/>
                <a:ea typeface="Courier New"/>
                <a:cs typeface="Courier New"/>
                <a:sym typeface="Courier New"/>
              </a:rPr>
              <a:t> message </a:t>
            </a:r>
            <a:r>
              <a:rPr b="1" lang="en" sz="1800">
                <a:solidFill>
                  <a:srgbClr val="F92672"/>
                </a:solidFill>
                <a:highlight>
                  <a:srgbClr val="1C1C1C"/>
                </a:highlight>
                <a:latin typeface="Courier New"/>
                <a:ea typeface="Courier New"/>
                <a:cs typeface="Courier New"/>
                <a:sym typeface="Courier New"/>
              </a:rPr>
              <a:t>=</a:t>
            </a:r>
            <a:r>
              <a:rPr b="1" lang="en" sz="1800">
                <a:solidFill>
                  <a:srgbClr val="CCCCCC"/>
                </a:solidFill>
                <a:highlight>
                  <a:srgbClr val="1C1C1C"/>
                </a:highlight>
                <a:latin typeface="Courier New"/>
                <a:ea typeface="Courier New"/>
                <a:cs typeface="Courier New"/>
                <a:sym typeface="Courier New"/>
              </a:rPr>
              <a:t> </a:t>
            </a:r>
            <a:r>
              <a:rPr b="1" lang="en" sz="1800">
                <a:solidFill>
                  <a:srgbClr val="E6DB74"/>
                </a:solidFill>
                <a:highlight>
                  <a:srgbClr val="1C1C1C"/>
                </a:highlight>
                <a:latin typeface="Courier New"/>
                <a:ea typeface="Courier New"/>
                <a:cs typeface="Courier New"/>
                <a:sym typeface="Courier New"/>
              </a:rPr>
              <a:t>"Hello, I'm JavaScript!"</a:t>
            </a:r>
            <a:r>
              <a:rPr b="1" lang="en" sz="1800">
                <a:solidFill>
                  <a:srgbClr val="CCCCCC"/>
                </a:solidFill>
                <a:highlight>
                  <a:srgbClr val="1C1C1C"/>
                </a:highlight>
                <a:latin typeface="Courier New"/>
                <a:ea typeface="Courier New"/>
                <a:cs typeface="Courier New"/>
                <a:sym typeface="Courier New"/>
              </a:rPr>
              <a:t>; </a:t>
            </a:r>
            <a:endParaRPr b="1" sz="1800">
              <a:solidFill>
                <a:srgbClr val="696D70"/>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    console</a:t>
            </a:r>
            <a:r>
              <a:rPr b="1" lang="en" sz="1800">
                <a:solidFill>
                  <a:srgbClr val="F92672"/>
                </a:solidFill>
                <a:highlight>
                  <a:srgbClr val="1C1C1C"/>
                </a:highlight>
                <a:latin typeface="Courier New"/>
                <a:ea typeface="Courier New"/>
                <a:cs typeface="Courier New"/>
                <a:sym typeface="Courier New"/>
              </a:rPr>
              <a:t>.</a:t>
            </a:r>
            <a:r>
              <a:rPr b="1" lang="en" sz="1800">
                <a:solidFill>
                  <a:srgbClr val="B0EC38"/>
                </a:solidFill>
                <a:highlight>
                  <a:srgbClr val="1C1C1C"/>
                </a:highlight>
                <a:latin typeface="Courier New"/>
                <a:ea typeface="Courier New"/>
                <a:cs typeface="Courier New"/>
                <a:sym typeface="Courier New"/>
              </a:rPr>
              <a:t>log</a:t>
            </a:r>
            <a:r>
              <a:rPr b="1" lang="en" sz="1800">
                <a:solidFill>
                  <a:srgbClr val="CCCCCC"/>
                </a:solidFill>
                <a:highlight>
                  <a:srgbClr val="1C1C1C"/>
                </a:highlight>
                <a:latin typeface="Courier New"/>
                <a:ea typeface="Courier New"/>
                <a:cs typeface="Courier New"/>
                <a:sym typeface="Courier New"/>
              </a:rPr>
              <a:t>(message);</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B0EC38"/>
                </a:solidFill>
                <a:highlight>
                  <a:srgbClr val="1C1C1C"/>
                </a:highlight>
                <a:latin typeface="Courier New"/>
                <a:ea typeface="Courier New"/>
                <a:cs typeface="Courier New"/>
                <a:sym typeface="Courier New"/>
              </a:rPr>
              <a:t>showMessage</a:t>
            </a:r>
            <a:r>
              <a:rPr b="1" lang="en" sz="1800">
                <a:solidFill>
                  <a:srgbClr val="CCCCCC"/>
                </a:solidFill>
                <a:highlight>
                  <a:srgbClr val="1C1C1C"/>
                </a:highlight>
                <a:latin typeface="Courier New"/>
                <a:ea typeface="Courier New"/>
                <a:cs typeface="Courier New"/>
                <a:sym typeface="Courier New"/>
              </a:rPr>
              <a:t>(); </a:t>
            </a:r>
            <a:r>
              <a:rPr b="1" lang="en" sz="1800">
                <a:solidFill>
                  <a:srgbClr val="696D70"/>
                </a:solidFill>
                <a:highlight>
                  <a:srgbClr val="1C1C1C"/>
                </a:highlight>
                <a:latin typeface="Courier New"/>
                <a:ea typeface="Courier New"/>
                <a:cs typeface="Courier New"/>
                <a:sym typeface="Courier New"/>
              </a:rPr>
              <a:t>// Hello, I'm JavaScript!</a:t>
            </a:r>
            <a:endParaRPr b="1" sz="1800">
              <a:solidFill>
                <a:srgbClr val="696D70"/>
              </a:solidFill>
              <a:highlight>
                <a:srgbClr val="1C1C1C"/>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console</a:t>
            </a:r>
            <a:r>
              <a:rPr b="1" lang="en" sz="1800">
                <a:solidFill>
                  <a:srgbClr val="F92672"/>
                </a:solidFill>
                <a:highlight>
                  <a:srgbClr val="1C1C1C"/>
                </a:highlight>
                <a:latin typeface="Courier New"/>
                <a:ea typeface="Courier New"/>
                <a:cs typeface="Courier New"/>
                <a:sym typeface="Courier New"/>
              </a:rPr>
              <a:t>.</a:t>
            </a:r>
            <a:r>
              <a:rPr b="1" lang="en" sz="1800">
                <a:solidFill>
                  <a:srgbClr val="B0EC38"/>
                </a:solidFill>
                <a:highlight>
                  <a:srgbClr val="1C1C1C"/>
                </a:highlight>
                <a:latin typeface="Courier New"/>
                <a:ea typeface="Courier New"/>
                <a:cs typeface="Courier New"/>
                <a:sym typeface="Courier New"/>
              </a:rPr>
              <a:t>log</a:t>
            </a:r>
            <a:r>
              <a:rPr b="1" lang="en" sz="1800">
                <a:solidFill>
                  <a:srgbClr val="CCCCCC"/>
                </a:solidFill>
                <a:highlight>
                  <a:srgbClr val="1C1C1C"/>
                </a:highlight>
                <a:latin typeface="Courier New"/>
                <a:ea typeface="Courier New"/>
                <a:cs typeface="Courier New"/>
                <a:sym typeface="Courier New"/>
              </a:rPr>
              <a:t>(message); </a:t>
            </a:r>
            <a:r>
              <a:rPr b="1" lang="en" sz="1800">
                <a:solidFill>
                  <a:srgbClr val="696D70"/>
                </a:solidFill>
                <a:highlight>
                  <a:srgbClr val="1C1C1C"/>
                </a:highlight>
                <a:latin typeface="Courier New"/>
                <a:ea typeface="Courier New"/>
                <a:cs typeface="Courier New"/>
                <a:sym typeface="Courier New"/>
              </a:rPr>
              <a:t>// &lt;-- Error! The variable is local to the function</a:t>
            </a:r>
            <a:endParaRPr b="1" sz="1800">
              <a:solidFill>
                <a:srgbClr val="696D70"/>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b="1" sz="1800">
              <a:latin typeface="Overpass"/>
              <a:ea typeface="Overpass"/>
              <a:cs typeface="Overpass"/>
              <a:sym typeface="Overpass"/>
            </a:endParaRPr>
          </a:p>
        </p:txBody>
      </p:sp>
    </p:spTree>
  </p:cSld>
  <p:clrMapOvr>
    <a:masterClrMapping/>
  </p:clrMapOvr>
</p:sld>
</file>

<file path=ppt/theme/theme1.xml><?xml version="1.0" encoding="utf-8"?>
<a:theme xmlns:a="http://schemas.openxmlformats.org/drawingml/2006/main" xmlns:r="http://schemas.openxmlformats.org/officeDocument/2006/relationships" name="Asian Food Workshop by Slidesgo">
  <a:themeElements>
    <a:clrScheme name="Simple Light">
      <a:dk1>
        <a:srgbClr val="FFFFFF"/>
      </a:dk1>
      <a:lt1>
        <a:srgbClr val="1B1B1B"/>
      </a:lt1>
      <a:dk2>
        <a:srgbClr val="F5CDB2"/>
      </a:dk2>
      <a:lt2>
        <a:srgbClr val="EEEEEE"/>
      </a:lt2>
      <a:accent1>
        <a:srgbClr val="FFE6D5"/>
      </a:accent1>
      <a:accent2>
        <a:srgbClr val="FFCFAF"/>
      </a:accent2>
      <a:accent3>
        <a:srgbClr val="F8C7A5"/>
      </a:accent3>
      <a:accent4>
        <a:srgbClr val="A78F7E"/>
      </a:accent4>
      <a:accent5>
        <a:srgbClr val="EE9458"/>
      </a:accent5>
      <a:accent6>
        <a:srgbClr val="FFE6D5"/>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