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Классы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64144529" name="" hidden="0"/>
          <p:cNvSpPr/>
          <p:nvPr isPhoto="0" userDrawn="0"/>
        </p:nvSpPr>
        <p:spPr bwMode="auto">
          <a:xfrm>
            <a:off x="7374645" y="300741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19520618" name="" hidden="0"/>
          <p:cNvSpPr/>
          <p:nvPr isPhoto="0" userDrawn="0"/>
        </p:nvSpPr>
        <p:spPr bwMode="auto">
          <a:xfrm flipH="0" flipV="0">
            <a:off x="8374800" y="3868218"/>
            <a:ext cx="68942" cy="775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Понятие класса. Создание класса с помощью ключевого слова class.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Понятие объекта класса. Использование self.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Атрибуты класса и атрибуты объекта.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Методы. Статические методы и методы класса.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Магические методы класса.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Инициализация и работа с объектами.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Итераторы.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Менеджер контекста with.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Строки документации.</a:t>
            </a:r>
            <a:endParaRPr sz="16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91730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Понятие класса</a:t>
            </a:r>
            <a:endParaRPr/>
          </a:p>
        </p:txBody>
      </p:sp>
      <p:sp>
        <p:nvSpPr>
          <p:cNvPr id="28774937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4923120" y="1266324"/>
            <a:ext cx="390917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>
                <a:latin typeface="Hack Nerd Font"/>
                <a:ea typeface="Hack Nerd Font"/>
                <a:cs typeface="Hack Nerd Font"/>
              </a:rPr>
              <a:t>class Vehicle:</a:t>
            </a: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>
                <a:latin typeface="Hack Nerd Font"/>
                <a:ea typeface="Hack Nerd Font"/>
                <a:cs typeface="Hack Nerd Font"/>
              </a:rPr>
              <a:t>    ‘’’docstring’’’</a:t>
            </a: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>
                <a:latin typeface="Hack Nerd Font"/>
                <a:ea typeface="Hack Nerd Font"/>
                <a:cs typeface="Hack Nerd Font"/>
              </a:rPr>
              <a:t>    def __init__(self, type):</a:t>
            </a: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>
                <a:latin typeface="Hack Nerd Font"/>
                <a:ea typeface="Hack Nerd Font"/>
                <a:cs typeface="Hack Nerd Font"/>
              </a:rPr>
              <a:t>        ‘’’constructor’’’</a:t>
            </a: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>
                <a:latin typeface="Hack Nerd Font"/>
                <a:ea typeface="Hack Nerd Font"/>
                <a:cs typeface="Hack Nerd Font"/>
              </a:rPr>
              <a:t>        Self.type = type</a:t>
            </a: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>
                <a:latin typeface="Hack Nerd Font"/>
                <a:ea typeface="Hack Nerd Font"/>
                <a:cs typeface="Hack Nerd Font"/>
              </a:rPr>
              <a:t>car = Vehicle(‘car’)</a:t>
            </a:r>
            <a:endParaRPr sz="16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>
                <a:latin typeface="Hack Nerd Font"/>
                <a:ea typeface="Hack Nerd Font"/>
                <a:cs typeface="Hack Nerd Font"/>
              </a:rPr>
              <a:t>car.type == ‘car’</a:t>
            </a:r>
            <a:endParaRPr sz="1600"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174593916" name="Google Shape;28;p4" hidden="0"/>
          <p:cNvSpPr txBox="1"/>
          <p:nvPr isPhoto="0" userDrawn="0"/>
        </p:nvSpPr>
        <p:spPr bwMode="auto">
          <a:xfrm flipH="0" flipV="0">
            <a:off x="311699" y="1266323"/>
            <a:ext cx="3909178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Класс является шаблоном или формальным описанием объекта, а объект  представляет экземпляр этого класса, его реальное воплощение.  Можно провести следующую аналогию:  у всех у нас есть некоторое  представление о человеке - наличие двух рук, двух ног, головы,  пищеварительной, нервной системы, головного мозга и т.д.  Есть некоторый шаблон - этот шаблон можно назвать классом. Реально же  существующий человек (фактически экземпляр данного класса) является  объектом этого класса.</a:t>
            </a:r>
            <a:endParaRPr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54156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Self</a:t>
            </a:r>
            <a:endParaRPr/>
          </a:p>
        </p:txBody>
      </p:sp>
      <p:sp>
        <p:nvSpPr>
          <p:cNvPr id="2132730462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3485106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Классам нужен способ, что </a:t>
            </a:r>
            <a:r>
              <a:rPr sz="1400" b="1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ссылаться на самих себя</a:t>
            </a: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.  Это способ сообщения между экземплярами. Слово </a:t>
            </a:r>
            <a:r>
              <a:rPr sz="1400" b="1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self</a:t>
            </a: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это способ описания любого объекта, буквально.</a:t>
            </a:r>
            <a:endParaRPr sz="200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34106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Атрибуты класса и объекта</a:t>
            </a:r>
            <a:endParaRPr/>
          </a:p>
        </p:txBody>
      </p:sp>
      <p:sp>
        <p:nvSpPr>
          <p:cNvPr id="2045856282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145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400"/>
              <a:t>Атрибут класса - переменная класса</a:t>
            </a:r>
            <a:endParaRPr sz="1400"/>
          </a:p>
          <a:p>
            <a:pPr>
              <a:defRPr/>
            </a:pPr>
            <a:r>
              <a:rPr sz="1400"/>
              <a:t>Атрибут объекта - переменная объекта, реализации класса</a:t>
            </a:r>
            <a:endParaRPr sz="1400"/>
          </a:p>
        </p:txBody>
      </p:sp>
      <p:sp>
        <p:nvSpPr>
          <p:cNvPr id="1505518224" name="Google Shape;28;p4" hidden="0"/>
          <p:cNvSpPr txBox="1"/>
          <p:nvPr isPhoto="0" userDrawn="0"/>
        </p:nvSpPr>
        <p:spPr bwMode="auto">
          <a:xfrm flipH="0" flipV="0">
            <a:off x="4540729" y="1266323"/>
            <a:ext cx="429156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class Vehicle: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</a:t>
            </a:r>
            <a:r>
              <a:rPr>
                <a:latin typeface="Hack Nerd Font"/>
                <a:ea typeface="Hack Nerd Font"/>
                <a:cs typeface="Hack Nerd Font"/>
                <a:highlight>
                  <a:srgbClr val="FFFF00"/>
                </a:highlight>
              </a:rPr>
              <a:t>can_drive</a:t>
            </a:r>
            <a:r>
              <a:rPr>
                <a:latin typeface="Hack Nerd Font"/>
                <a:ea typeface="Hack Nerd Font"/>
                <a:cs typeface="Hack Nerd Font"/>
              </a:rPr>
              <a:t> = true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def __init__(self, type):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    </a:t>
            </a:r>
            <a:r>
              <a:rPr>
                <a:latin typeface="Hack Nerd Font"/>
                <a:ea typeface="Hack Nerd Font"/>
                <a:cs typeface="Hack Nerd Font"/>
                <a:highlight>
                  <a:srgbClr val="FFFF00"/>
                </a:highlight>
              </a:rPr>
              <a:t>self.type</a:t>
            </a:r>
            <a:r>
              <a:rPr>
                <a:latin typeface="Hack Nerd Font"/>
                <a:ea typeface="Hack Nerd Font"/>
                <a:cs typeface="Hack Nerd Font"/>
              </a:rPr>
              <a:t> = type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91098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Методы</a:t>
            </a:r>
            <a:endParaRPr/>
          </a:p>
        </p:txBody>
      </p:sp>
      <p:sp>
        <p:nvSpPr>
          <p:cNvPr id="54879966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class ToyClass: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instance_method(self):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return ‘instance method called’, self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@classmethod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class_method(cls):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return ‘class method called’, cls</a:t>
            </a:r>
            <a:endParaRPr sz="11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100" b="0" i="0" u="none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@staticmethod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def static_method():</a:t>
            </a:r>
            <a:b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</a:br>
            <a:r>
              <a:rPr sz="1100" b="0" i="0" u="none"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    return ‘static method called’</a:t>
            </a:r>
            <a:endParaRPr sz="2000"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86516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Магические методы</a:t>
            </a:r>
            <a:endParaRPr/>
          </a:p>
        </p:txBody>
      </p:sp>
      <p:sp>
        <p:nvSpPr>
          <p:cNvPr id="136790603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__eq__(self, other)</a:t>
            </a:r>
            <a:r>
              <a:rPr sz="2000">
                <a:latin typeface="Hack Nerd Font"/>
                <a:ea typeface="Hack Nerd Font"/>
                <a:cs typeface="Hack Nerd Font"/>
              </a:rPr>
              <a:t> </a:t>
            </a:r>
            <a:r>
              <a:rPr sz="1100">
                <a:latin typeface="Hack Nerd Font"/>
                <a:ea typeface="Hack Nerd Font"/>
                <a:cs typeface="Hack Nerd Font"/>
              </a:rPr>
              <a:t>== </a:t>
            </a:r>
            <a:endParaRPr sz="6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__ne__(self, other)  !=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__lt__(self, other)  &lt;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__gt__(self, other)  &gt;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__le__(self, other)  &lt;=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__ge__(self, other)  &gt;=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2000"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__add__(self, other)</a:t>
            </a:r>
            <a:r>
              <a:rPr sz="1100">
                <a:latin typeface="Hack Nerd Font"/>
                <a:ea typeface="Hack Nerd Font"/>
                <a:cs typeface="Hack Nerd Font"/>
              </a:rPr>
              <a:t>  +</a:t>
            </a:r>
            <a:endParaRPr sz="6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__sub__(self, other)  -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__mul__(self, other)  *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1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						</a:t>
            </a:r>
            <a:r>
              <a:rPr lang="en-US" sz="11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https://habr.com/ru/post/186608/</a:t>
            </a:r>
            <a:endParaRPr sz="11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569349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Итераторы</a:t>
            </a:r>
            <a:endParaRPr/>
          </a:p>
        </p:txBody>
      </p:sp>
      <p:sp>
        <p:nvSpPr>
          <p:cNvPr id="267450317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50017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600" b="1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Итератор</a:t>
            </a:r>
            <a:r>
              <a:rPr sz="16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– это такой объект, который представляет некий  поток данных (поток чисел, строк и других объектов). Возвращает  итератор по одному элементу этого потока за раз</a:t>
            </a:r>
            <a:endParaRPr sz="220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97850190" name="" hidden="0"/>
          <p:cNvSpPr txBox="1"/>
          <p:nvPr isPhoto="0" userDrawn="0"/>
        </p:nvSpPr>
        <p:spPr bwMode="auto">
          <a:xfrm flipH="0" flipV="0">
            <a:off x="311699" y="3156459"/>
            <a:ext cx="3096946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Специальные методы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iter — __iter__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next — __next__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63107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Менеджеры контекста</a:t>
            </a:r>
            <a:endParaRPr/>
          </a:p>
        </p:txBody>
      </p:sp>
      <p:sp>
        <p:nvSpPr>
          <p:cNvPr id="2081193309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736566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Менеджер контекста - это объект Python, который выполняет за вас рутинную работу, когда вы  используете определённые ресурсы. В частности, менеджер контекста </a:t>
            </a:r>
            <a:r>
              <a:rPr sz="1400" b="0" i="1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задаёт временный контекст и ликвидирует его после выполнения операций</a:t>
            </a:r>
            <a:r>
              <a:rPr sz="14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.</a:t>
            </a:r>
            <a:endParaRPr sz="200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94281751" name="" hidden="0"/>
          <p:cNvSpPr txBox="1"/>
          <p:nvPr isPhoto="0" userDrawn="0"/>
        </p:nvSpPr>
        <p:spPr bwMode="auto">
          <a:xfrm flipH="0" flipV="0">
            <a:off x="5340273" y="1307080"/>
            <a:ext cx="3504087" cy="32918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with open(‘list.txt’) as f: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print(f.read())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# versus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try: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f = open(‘list.txt’)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print(f.read())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except: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# обработка исключений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finally: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    f.close()</a:t>
            </a:r>
            <a:endParaRPr>
              <a:solidFill>
                <a:schemeClr val="bg2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2021-12-02T20:34:25Z</dcterms:modified>
  <cp:category/>
  <cp:contentStatus/>
  <cp:version/>
</cp:coreProperties>
</file>