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8" autoAdjust="0"/>
    <p:restoredTop sz="94660"/>
  </p:normalViewPr>
  <p:slideViewPr>
    <p:cSldViewPr>
      <p:cViewPr>
        <p:scale>
          <a:sx n="100" d="100"/>
          <a:sy n="100" d="100"/>
        </p:scale>
        <p:origin x="-432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04D60-D489-4663-ACD3-DB0778FC00E9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B53AE-C1AE-48BE-8F8A-ED671A7FED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072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B53AE-C1AE-48BE-8F8A-ED671A7FEDC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33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титул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Клеверок\Desktop\My_Works\PhotoShop\Present_Tit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153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программиста: окно входа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C:\Users\Клеверок\Desktop\My_Works\PhotoShop\Present_VhodP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0381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программиста: окно регистрации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C:\Users\Клеверок\Desktop\My_Works\PhotoShop\Present_RegP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" y="-1"/>
            <a:ext cx="913975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864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программиста: основное окно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C:\Users\Клеверок\Desktop\My_Works\PhotoShop\Present_OsnovP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104"/>
            <a:ext cx="9144000" cy="68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23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программиста: окно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C:\Users\Клеверок\Desktop\My_Works\PhotoShop\Present_CourseP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16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C:\Users\Клеверок\Desktop\My_Works\PhotoShop\Present_B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" y="-1"/>
            <a:ext cx="914471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66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 descr="C:\Users\Клеверок\Desktop\My_Works\PhotoShop\Present_Vivo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7" y="-4539"/>
            <a:ext cx="9803627" cy="68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26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 descr="C:\Users\Клеверок\Desktop\My_Works\PhotoShop\Present_Than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579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 descr="C:\Users\Клеверок\Desktop\My_Works\PhotoShop\Present_Cs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-14486"/>
            <a:ext cx="9812911" cy="686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48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Клеверок\Desktop\My_Works\PhotoShop\Present_Zadach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0"/>
            <a:ext cx="97971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05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описание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Клеверок\Desktop\My_Works\PhotoShop\Present_ObshOp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70" y="-1"/>
            <a:ext cx="914777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61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пользователя: окно входа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Клеверок\Desktop\My_Works\PhotoShop\Present_Vhod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255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пользователя: окно регистрации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Клеверок\Desktop\My_Works\PhotoShop\Present_Reg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244"/>
            <a:ext cx="9144000" cy="686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138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пользователя: основное окно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9" name="Picture 3" descr="C:\Users\Клеверок\Desktop\My_Works\PhotoShop\Present_Osnov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627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пользователя: окно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Клеверок\Desktop\My_Works\PhotoShop\Present_Course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541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для преподавателя: окно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C:\Users\Клеверок\Desktop\My_Works\PhotoShop\Present_CourseP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659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68</Words>
  <Application>Microsoft Office PowerPoint</Application>
  <PresentationFormat>Экран (4:3)</PresentationFormat>
  <Paragraphs>17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титул</vt:lpstr>
      <vt:lpstr>цель</vt:lpstr>
      <vt:lpstr>задачи</vt:lpstr>
      <vt:lpstr>Общее описание программы</vt:lpstr>
      <vt:lpstr>Описание для пользователя: окно входа</vt:lpstr>
      <vt:lpstr>Описание для пользователя: окно регистрации</vt:lpstr>
      <vt:lpstr>Описание для пользователя: основное окно</vt:lpstr>
      <vt:lpstr>Описание для пользователя: окно курса</vt:lpstr>
      <vt:lpstr>Описание для преподавателя: окно курса</vt:lpstr>
      <vt:lpstr>Описание для программиста: окно входа</vt:lpstr>
      <vt:lpstr>Описание для программиста: окно регистрации</vt:lpstr>
      <vt:lpstr>Описание для программиста: основное окно</vt:lpstr>
      <vt:lpstr>Описание для программиста: окно курса</vt:lpstr>
      <vt:lpstr>База данных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Клеверок</dc:creator>
  <cp:lastModifiedBy>Клеверок</cp:lastModifiedBy>
  <cp:revision>19</cp:revision>
  <dcterms:created xsi:type="dcterms:W3CDTF">2022-11-07T11:32:57Z</dcterms:created>
  <dcterms:modified xsi:type="dcterms:W3CDTF">2022-11-09T16:37:46Z</dcterms:modified>
</cp:coreProperties>
</file>