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8" autoAdjust="0"/>
    <p:restoredTop sz="94660"/>
  </p:normalViewPr>
  <p:slideViewPr>
    <p:cSldViewPr>
      <p:cViewPr>
        <p:scale>
          <a:sx n="100" d="100"/>
          <a:sy n="100" d="100"/>
        </p:scale>
        <p:origin x="-432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титул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1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для программиста: окно входа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0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для программиста: окно регистрации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86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для программиста: основное окно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2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для программиста: окно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1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2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57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48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0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описание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61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для пользователя: окно входа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2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для пользователя: окно регистрации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71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для пользователя: основное окно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6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для пользователя: окно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54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для преподавателя: окно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65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67</Words>
  <Application>Microsoft Office PowerPoint</Application>
  <PresentationFormat>Экран (4:3)</PresentationFormat>
  <Paragraphs>16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титул</vt:lpstr>
      <vt:lpstr>цель</vt:lpstr>
      <vt:lpstr>задачи</vt:lpstr>
      <vt:lpstr>Общее описание программы</vt:lpstr>
      <vt:lpstr>Описание для пользователя: окно входа</vt:lpstr>
      <vt:lpstr>Описание для пользователя: окно регистрации</vt:lpstr>
      <vt:lpstr>Описание для пользователя: основное окно</vt:lpstr>
      <vt:lpstr>Описание для пользователя: окно курса</vt:lpstr>
      <vt:lpstr>Описание для преподавателя: окно курса</vt:lpstr>
      <vt:lpstr>Описание для программиста: окно входа</vt:lpstr>
      <vt:lpstr>Описание для программиста: окно регистрации</vt:lpstr>
      <vt:lpstr>Описание для программиста: основное окно</vt:lpstr>
      <vt:lpstr>Описание для программиста: окно курса</vt:lpstr>
      <vt:lpstr>База данных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Клеверок</dc:creator>
  <cp:lastModifiedBy>Клеверок</cp:lastModifiedBy>
  <cp:revision>3</cp:revision>
  <dcterms:created xsi:type="dcterms:W3CDTF">2022-11-07T11:32:57Z</dcterms:created>
  <dcterms:modified xsi:type="dcterms:W3CDTF">2022-11-07T12:35:51Z</dcterms:modified>
</cp:coreProperties>
</file>