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8" autoAdjust="0"/>
    <p:restoredTop sz="94660"/>
  </p:normalViewPr>
  <p:slideViewPr>
    <p:cSldViewPr>
      <p:cViewPr>
        <p:scale>
          <a:sx n="100" d="100"/>
          <a:sy n="100" d="100"/>
        </p:scale>
        <p:origin x="-4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4D60-D489-4663-ACD3-DB0778FC00E9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53AE-C1AE-48BE-8F8A-ED671A7FE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7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53AE-C1AE-48BE-8F8A-ED671A7FED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титул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Клеверок\Desktop\My_Works\PhotoShop\Present_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Клеверок\Desktop\My_Works\PhotoShop\Present_Vhod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3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Клеверок\Desktop\My_Works\PhotoShop\Present_Reg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" y="-1"/>
            <a:ext cx="913975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6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Клеверок\Desktop\My_Works\PhotoShop\Present_Osnov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04"/>
            <a:ext cx="9144000" cy="68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2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Клеверок\Desktop\My_Works\PhotoShop\Present_Course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Клеверок\Desktop\My_Works\PhotoShop\Present_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" y="-1"/>
            <a:ext cx="914471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Клеверок\Desktop\My_Works\PhotoShop\Present_Viv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4539"/>
            <a:ext cx="9803627" cy="68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Клеверок\Desktop\My_Works\PhotoShop\Present_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C:\Users\Клеверок\Desktop\My_Works\PhotoShop\Present_Cs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4486"/>
            <a:ext cx="9812911" cy="68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Клеверок\Desktop\My_Works\PhotoShop\Present_Zadac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979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Клеверок\Desktop\My_Works\PhotoShop\Present_ObshOp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0" y="-1"/>
            <a:ext cx="914777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Клеверок\Desktop\My_Works\PhotoShop\Present_Vhod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5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Клеверок\Desktop\My_Works\PhotoShop\Present_Re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44"/>
            <a:ext cx="9144000" cy="68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1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 descr="C:\Users\Клеверок\Desktop\My_Works\PhotoShop\Present_Osnov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2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Клеверок\Desktop\My_Works\PhotoShop\Present_Cours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41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преподавателя: окно курса</a:t>
            </a:r>
            <a:endParaRPr lang="ru-RU" dirty="0"/>
          </a:p>
        </p:txBody>
      </p:sp>
      <p:pic>
        <p:nvPicPr>
          <p:cNvPr id="6146" name="Picture 2" descr="C:\Users\Клеверок\Desktop\My_Works\PhotoShop\Present_CourseP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412776"/>
            <a:ext cx="4896544" cy="2889046"/>
          </a:xfrm>
        </p:spPr>
      </p:pic>
    </p:spTree>
    <p:extLst>
      <p:ext uri="{BB962C8B-B14F-4D97-AF65-F5344CB8AC3E}">
        <p14:creationId xmlns:p14="http://schemas.microsoft.com/office/powerpoint/2010/main" val="3289659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68</Words>
  <Application>Microsoft Office PowerPoint</Application>
  <PresentationFormat>Экран (4:3)</PresentationFormat>
  <Paragraphs>17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титул</vt:lpstr>
      <vt:lpstr>цель</vt:lpstr>
      <vt:lpstr>задачи</vt:lpstr>
      <vt:lpstr>Общее описание программы</vt:lpstr>
      <vt:lpstr>Описание для пользователя: окно входа</vt:lpstr>
      <vt:lpstr>Описание для пользователя: окно регистрации</vt:lpstr>
      <vt:lpstr>Описание для пользователя: основное окно</vt:lpstr>
      <vt:lpstr>Описание для пользователя: окно курса</vt:lpstr>
      <vt:lpstr>Описание для преподавателя: окно курса</vt:lpstr>
      <vt:lpstr>Описание для программиста: окно входа</vt:lpstr>
      <vt:lpstr>Описание для программиста: окно регистрации</vt:lpstr>
      <vt:lpstr>Описание для программиста: основное окно</vt:lpstr>
      <vt:lpstr>Описание для программиста: окно курса</vt:lpstr>
      <vt:lpstr>База данных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Клеверок</dc:creator>
  <cp:lastModifiedBy>Clever_Programm</cp:lastModifiedBy>
  <cp:revision>20</cp:revision>
  <dcterms:created xsi:type="dcterms:W3CDTF">2022-11-07T11:32:57Z</dcterms:created>
  <dcterms:modified xsi:type="dcterms:W3CDTF">2022-11-10T10:12:46Z</dcterms:modified>
</cp:coreProperties>
</file>