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55" autoAdjust="0"/>
    <p:restoredTop sz="58180" autoAdjust="0"/>
  </p:normalViewPr>
  <p:slideViewPr>
    <p:cSldViewPr snapToGrid="0">
      <p:cViewPr varScale="1">
        <p:scale>
          <a:sx n="68" d="100"/>
          <a:sy n="68" d="100"/>
        </p:scale>
        <p:origin x="24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3E9C2-402F-48E1-8A0D-7BE90BEEE5AD}" type="datetimeFigureOut">
              <a:rPr lang="en-US" smtClean="0"/>
              <a:t>4/26/2017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07116-022E-4EE0-8E6F-78EEB57C82DB}" type="slidenum">
              <a:rPr lang="en-US" smtClean="0"/>
              <a:t>‹#›</a:t>
            </a:fld>
            <a:endParaRPr lang="en-US" dirty="0"/>
          </a:p>
        </p:txBody>
      </p:sp>
    </p:spTree>
    <p:extLst>
      <p:ext uri="{BB962C8B-B14F-4D97-AF65-F5344CB8AC3E}">
        <p14:creationId xmlns:p14="http://schemas.microsoft.com/office/powerpoint/2010/main" val="1359980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Kendrick Hagerman and this is my PowerPoint Presentation for my Capstone, the Food Giant Flyer Creator</a:t>
            </a:r>
          </a:p>
          <a:p>
            <a:endParaRPr lang="en-US" dirty="0"/>
          </a:p>
          <a:p>
            <a:r>
              <a:rPr lang="en-US" dirty="0"/>
              <a:t>This is for COT 6931</a:t>
            </a:r>
          </a:p>
          <a:p>
            <a:endParaRPr lang="en-US" dirty="0"/>
          </a:p>
          <a:p>
            <a:r>
              <a:rPr lang="en-US" dirty="0"/>
              <a:t>I am going to describe the work that went into creating my design for this program </a:t>
            </a:r>
          </a:p>
        </p:txBody>
      </p:sp>
      <p:sp>
        <p:nvSpPr>
          <p:cNvPr id="4" name="Slide Number Placeholder 3"/>
          <p:cNvSpPr>
            <a:spLocks noGrp="1"/>
          </p:cNvSpPr>
          <p:nvPr>
            <p:ph type="sldNum" sz="quarter" idx="10"/>
          </p:nvPr>
        </p:nvSpPr>
        <p:spPr/>
        <p:txBody>
          <a:bodyPr/>
          <a:lstStyle/>
          <a:p>
            <a:fld id="{4B507116-022E-4EE0-8E6F-78EEB57C82DB}" type="slidenum">
              <a:rPr lang="en-US" smtClean="0"/>
              <a:t>1</a:t>
            </a:fld>
            <a:endParaRPr lang="en-US" dirty="0"/>
          </a:p>
        </p:txBody>
      </p:sp>
    </p:spTree>
    <p:extLst>
      <p:ext uri="{BB962C8B-B14F-4D97-AF65-F5344CB8AC3E}">
        <p14:creationId xmlns:p14="http://schemas.microsoft.com/office/powerpoint/2010/main" val="31924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conclusion, I’ve explained my client’s problem domain and the steps I did to understand how I could help solve it</a:t>
            </a:r>
          </a:p>
          <a:p>
            <a:r>
              <a:rPr lang="en-US" dirty="0"/>
              <a:t>I explained my initial steps in forming requirements and a design</a:t>
            </a:r>
          </a:p>
          <a:p>
            <a:r>
              <a:rPr lang="en-US" dirty="0"/>
              <a:t>I outlined how my design progress and what technologies and tools I decided on</a:t>
            </a:r>
          </a:p>
          <a:p>
            <a:r>
              <a:rPr lang="en-US" dirty="0"/>
              <a:t>I showed how I developed and refined my requirements though an iterative process</a:t>
            </a:r>
          </a:p>
          <a:p>
            <a:r>
              <a:rPr lang="en-US" dirty="0"/>
              <a:t>And I gave a brief demo showing off my less than attractive prototypes that were used to help elicit requirements from the client</a:t>
            </a:r>
          </a:p>
          <a:p>
            <a:endParaRPr lang="en-US" dirty="0"/>
          </a:p>
          <a:p>
            <a:r>
              <a:rPr lang="en-US" dirty="0"/>
              <a:t>I think this application should help Food Giant use more modern ways to sale products</a:t>
            </a:r>
          </a:p>
          <a:p>
            <a:r>
              <a:rPr lang="en-US" dirty="0"/>
              <a:t>Maybe a future option could be sending the completed flyers to subscribing customers’ smart phones, just a thought</a:t>
            </a:r>
          </a:p>
          <a:p>
            <a:endParaRPr lang="en-US" dirty="0"/>
          </a:p>
          <a:p>
            <a:r>
              <a:rPr lang="en-US" dirty="0"/>
              <a:t>Overall, I feel pretty good about my design, but I guess the only way to know my design was correct is to see if my implementation, testing and deployment phases succeed</a:t>
            </a:r>
          </a:p>
          <a:p>
            <a:r>
              <a:rPr lang="en-US" dirty="0"/>
              <a:t>Here’s hoping.</a:t>
            </a:r>
          </a:p>
          <a:p>
            <a:endParaRPr lang="en-US" dirty="0"/>
          </a:p>
          <a:p>
            <a:r>
              <a:rPr lang="en-US" dirty="0"/>
              <a:t>Thank you.</a:t>
            </a:r>
          </a:p>
        </p:txBody>
      </p:sp>
      <p:sp>
        <p:nvSpPr>
          <p:cNvPr id="4" name="Slide Number Placeholder 3"/>
          <p:cNvSpPr>
            <a:spLocks noGrp="1"/>
          </p:cNvSpPr>
          <p:nvPr>
            <p:ph type="sldNum" sz="quarter" idx="10"/>
          </p:nvPr>
        </p:nvSpPr>
        <p:spPr/>
        <p:txBody>
          <a:bodyPr/>
          <a:lstStyle/>
          <a:p>
            <a:fld id="{4B507116-022E-4EE0-8E6F-78EEB57C82DB}" type="slidenum">
              <a:rPr lang="en-US" smtClean="0"/>
              <a:t>10</a:t>
            </a:fld>
            <a:endParaRPr lang="en-US" dirty="0"/>
          </a:p>
        </p:txBody>
      </p:sp>
    </p:spTree>
    <p:extLst>
      <p:ext uri="{BB962C8B-B14F-4D97-AF65-F5344CB8AC3E}">
        <p14:creationId xmlns:p14="http://schemas.microsoft.com/office/powerpoint/2010/main" val="337126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presentation overview, I’ll keep this quick so we can start getting into the presentation</a:t>
            </a:r>
          </a:p>
          <a:p>
            <a:endParaRPr lang="en-US" dirty="0"/>
          </a:p>
          <a:p>
            <a:r>
              <a:rPr lang="en-US" dirty="0"/>
              <a:t>Project Definition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2</a:t>
            </a:fld>
            <a:endParaRPr lang="en-US" dirty="0"/>
          </a:p>
        </p:txBody>
      </p:sp>
    </p:spTree>
    <p:extLst>
      <p:ext uri="{BB962C8B-B14F-4D97-AF65-F5344CB8AC3E}">
        <p14:creationId xmlns:p14="http://schemas.microsoft.com/office/powerpoint/2010/main" val="4211804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is for the Food Giant grocery store chain</a:t>
            </a:r>
          </a:p>
          <a:p>
            <a:r>
              <a:rPr lang="en-US" dirty="0"/>
              <a:t>“Food Giant actually consists of multiple grocery stores, Food Giant, Piggly Wiggly, Pic N Save, Mad Butcher, Save Mart, and Citronelle Markets</a:t>
            </a:r>
          </a:p>
          <a:p>
            <a:r>
              <a:rPr lang="en-US" dirty="0"/>
              <a:t>They also cover 8 states” – Reference http://www.foodgiant.com/locations</a:t>
            </a:r>
          </a:p>
          <a:p>
            <a:endParaRPr lang="en-US" dirty="0"/>
          </a:p>
          <a:p>
            <a:r>
              <a:rPr lang="en-US" dirty="0"/>
              <a:t>During a talk with a friend of mine, who is a district manager at Food Giant, he mentioned his company had tried to work with a third-party tech firm to get an application developed, but it fell through</a:t>
            </a:r>
          </a:p>
          <a:p>
            <a:r>
              <a:rPr lang="en-US" dirty="0"/>
              <a:t>I ended up talking to him about what the application needed to do, and decided on completing it for my Capstone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project’s objective is to allow store managers at food giant to create and distribute customized sale flyers for excess goods to help sale them.  This is to both reduce the cost of eliminating excess inventory before it loses the company income by becoming expired goods and earn more revenue for the store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problem will be solved by creating a Graphical User Interface (GUI) program designed for District and Store Managers.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program, named the Food Giant Flyer Creation program, will allow these Managers to generate customized flyers for their store that they can print and distribute to customers.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Currently, they have no way to create flyers in this fashion.  The only way customers can find out about store-specific sales is to be at the store.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custom flyers will allow a store to more easily reach and inform their customer base about sales, which should draw in more customers, potentially increasing revenue.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program is designed for Managers with very little experience with computers.</a:t>
            </a:r>
          </a:p>
        </p:txBody>
      </p:sp>
      <p:sp>
        <p:nvSpPr>
          <p:cNvPr id="4" name="Slide Number Placeholder 3"/>
          <p:cNvSpPr>
            <a:spLocks noGrp="1"/>
          </p:cNvSpPr>
          <p:nvPr>
            <p:ph type="sldNum" sz="quarter" idx="10"/>
          </p:nvPr>
        </p:nvSpPr>
        <p:spPr/>
        <p:txBody>
          <a:bodyPr/>
          <a:lstStyle/>
          <a:p>
            <a:fld id="{4B507116-022E-4EE0-8E6F-78EEB57C82DB}" type="slidenum">
              <a:rPr lang="en-US" smtClean="0"/>
              <a:t>3</a:t>
            </a:fld>
            <a:endParaRPr lang="en-US" dirty="0"/>
          </a:p>
        </p:txBody>
      </p:sp>
    </p:spTree>
    <p:extLst>
      <p:ext uri="{BB962C8B-B14F-4D97-AF65-F5344CB8AC3E}">
        <p14:creationId xmlns:p14="http://schemas.microsoft.com/office/powerpoint/2010/main" val="165357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Food Giant is a much smaller company than a large grocery store chain like Publix, and lacks a consistent flyer design</a:t>
            </a:r>
          </a:p>
          <a:p>
            <a:endParaRPr lang="en-US" dirty="0"/>
          </a:p>
          <a:p>
            <a:r>
              <a:rPr lang="en-US" dirty="0"/>
              <a:t>This is one of the official Food Giant Flyers.</a:t>
            </a:r>
          </a:p>
          <a:p>
            <a:r>
              <a:rPr lang="en-US" dirty="0"/>
              <a:t>This is designed by a single person in the corporate office</a:t>
            </a:r>
          </a:p>
          <a:p>
            <a:r>
              <a:rPr lang="en-US" dirty="0"/>
              <a:t>As you can see, it’s pretty basic compared to something like Publix </a:t>
            </a:r>
          </a:p>
          <a:p>
            <a:r>
              <a:rPr lang="en-US" dirty="0"/>
              <a:t>It looks to be manually assembled in paint or word, you can see a Green Underline over the Russet Potatoes</a:t>
            </a:r>
          </a:p>
          <a:p>
            <a:r>
              <a:rPr lang="en-US" dirty="0"/>
              <a:t>Some of the lettering isn’t lined up</a:t>
            </a:r>
          </a:p>
          <a:p>
            <a:r>
              <a:rPr lang="en-US" dirty="0"/>
              <a:t>After seeing that these are the standard flyers for the store, I feel like I can at least generate this kind of Flyer Programmatically, even with my limited design skills</a:t>
            </a:r>
          </a:p>
        </p:txBody>
      </p:sp>
      <p:sp>
        <p:nvSpPr>
          <p:cNvPr id="4" name="Slide Number Placeholder 3"/>
          <p:cNvSpPr>
            <a:spLocks noGrp="1"/>
          </p:cNvSpPr>
          <p:nvPr>
            <p:ph type="sldNum" sz="quarter" idx="10"/>
          </p:nvPr>
        </p:nvSpPr>
        <p:spPr/>
        <p:txBody>
          <a:bodyPr/>
          <a:lstStyle/>
          <a:p>
            <a:fld id="{4B507116-022E-4EE0-8E6F-78EEB57C82DB}" type="slidenum">
              <a:rPr lang="en-US" smtClean="0"/>
              <a:t>4</a:t>
            </a:fld>
            <a:endParaRPr lang="en-US" dirty="0"/>
          </a:p>
        </p:txBody>
      </p:sp>
    </p:spTree>
    <p:extLst>
      <p:ext uri="{BB962C8B-B14F-4D97-AF65-F5344CB8AC3E}">
        <p14:creationId xmlns:p14="http://schemas.microsoft.com/office/powerpoint/2010/main" val="1873263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just wrote down thoughts on what I think the project should do</a:t>
            </a:r>
          </a:p>
          <a:p>
            <a:r>
              <a:rPr lang="en-US" dirty="0"/>
              <a:t>While I was doing that, I worked on the Project Definition like everyone else to better understand the objective and requirements of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talked with my client once I organized a step by step process of what the project should do and how it fits into the overall store work flow</a:t>
            </a:r>
          </a:p>
          <a:p>
            <a:r>
              <a:rPr lang="en-US" dirty="0"/>
              <a:t>I tried to think about how you could create a page programmatically that would look similar or better than the flyer I just showed</a:t>
            </a:r>
          </a:p>
          <a:p>
            <a:r>
              <a:rPr lang="en-US" dirty="0"/>
              <a:t>I know it’s easy to create a template file in something like word that can be manually edited, but it needs to be done via a program to eliminate the chance of user error and simplify the process to where anyone can do it</a:t>
            </a:r>
          </a:p>
          <a:p>
            <a:r>
              <a:rPr lang="en-US" dirty="0"/>
              <a:t>This is even more important given the User Base, which is why I mentioned the UI’s ease of use as a requirement in my SRS</a:t>
            </a:r>
          </a:p>
          <a:p>
            <a:r>
              <a:rPr lang="en-US" dirty="0"/>
              <a:t>The client had informed me that the managers using the product may have very little computer experience.</a:t>
            </a:r>
          </a:p>
          <a:p>
            <a:r>
              <a:rPr lang="en-US" dirty="0"/>
              <a:t>And like most programs, there will be a varied user base.</a:t>
            </a:r>
          </a:p>
          <a:p>
            <a:r>
              <a:rPr lang="en-US" dirty="0"/>
              <a:t>I cannot trust the user to know exactly what input they need to enter or even to enter it correctly.</a:t>
            </a:r>
          </a:p>
          <a:p>
            <a:r>
              <a:rPr lang="en-US" dirty="0"/>
              <a:t>This eliminated the possibility of a simple template file satisfying the requirements</a:t>
            </a:r>
          </a:p>
          <a:p>
            <a:r>
              <a:rPr lang="en-US" dirty="0"/>
              <a:t>This is what really allowed me to say that this project could be complex enough to work on for a Capstone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5</a:t>
            </a:fld>
            <a:endParaRPr lang="en-US" dirty="0"/>
          </a:p>
        </p:txBody>
      </p:sp>
    </p:spTree>
    <p:extLst>
      <p:ext uri="{BB962C8B-B14F-4D97-AF65-F5344CB8AC3E}">
        <p14:creationId xmlns:p14="http://schemas.microsoft.com/office/powerpoint/2010/main" val="26540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completing the initial few sections of the definition, I started my research paper and design documents</a:t>
            </a:r>
          </a:p>
          <a:p>
            <a:r>
              <a:rPr lang="en-US" dirty="0"/>
              <a:t>During my discussion with the client, I found that all the store computers at each store use desktop Windows</a:t>
            </a:r>
          </a:p>
          <a:p>
            <a:r>
              <a:rPr lang="en-US" dirty="0"/>
              <a:t>Some are running outdated versions of XP and some are running Windows 10, so I have a broad list of machine requirements</a:t>
            </a:r>
          </a:p>
          <a:p>
            <a:r>
              <a:rPr lang="en-US" dirty="0"/>
              <a:t>However, they are all in Windows, and there are no plans to run Mac on Food Giant machines, so that eliminated a requirements to make the program cross-platform</a:t>
            </a:r>
          </a:p>
          <a:p>
            <a:r>
              <a:rPr lang="en-US" dirty="0"/>
              <a:t>I wanted to use a language that makes it easy to quickly generate and edit user interfaces, and I’m more familiar with C# than Java.</a:t>
            </a:r>
          </a:p>
          <a:p>
            <a:r>
              <a:rPr lang="en-US" dirty="0"/>
              <a:t>Java is much easier to write cross-platform applications for,  but C# can still be cross platform through Xamarin, which can allow C# applications to run through Android or iOS</a:t>
            </a:r>
          </a:p>
          <a:p>
            <a:r>
              <a:rPr lang="en-US" dirty="0"/>
              <a:t>But since this is not a requirement, I decided on C#</a:t>
            </a:r>
          </a:p>
          <a:p>
            <a:endParaRPr lang="en-US" dirty="0"/>
          </a:p>
          <a:p>
            <a:r>
              <a:rPr lang="en-US" dirty="0"/>
              <a:t>Also, due to the varied amount of machine configurations, my client and I decided on hosting the application on a server for now.</a:t>
            </a:r>
          </a:p>
          <a:p>
            <a:r>
              <a:rPr lang="en-US" dirty="0"/>
              <a:t>This mitigated the biggest risk, which is the Managers’ machines</a:t>
            </a:r>
          </a:p>
          <a:p>
            <a:endParaRPr lang="en-US" dirty="0"/>
          </a:p>
          <a:p>
            <a:r>
              <a:rPr lang="en-US" dirty="0"/>
              <a:t>Next I continued research into how I should design my application</a:t>
            </a:r>
          </a:p>
          <a:p>
            <a:endParaRPr lang="en-US" dirty="0"/>
          </a:p>
          <a:p>
            <a:r>
              <a:rPr lang="en-US" dirty="0"/>
              <a:t>Since I’m using C#, I wanted to use Extensible Application Markup Language or XAML </a:t>
            </a:r>
          </a:p>
          <a:p>
            <a:r>
              <a:rPr lang="en-US" dirty="0"/>
              <a:t>XAML is a more modern design language that we’re starting to use at work, so I had an interest to learn more about XAML by using it in my program</a:t>
            </a:r>
          </a:p>
          <a:p>
            <a:r>
              <a:rPr lang="en-US" dirty="0"/>
              <a:t>XAML also helps make the GUI much more customizable over Win Forms</a:t>
            </a:r>
          </a:p>
          <a:p>
            <a:endParaRPr lang="en-US" dirty="0"/>
          </a:p>
          <a:p>
            <a:r>
              <a:rPr lang="en-US" dirty="0"/>
              <a:t>Next, I decided on Model View View-Model Pattern – Reference https://msdn.microsoft.com/en-us/library/hh848246.aspx</a:t>
            </a:r>
          </a:p>
          <a:p>
            <a:r>
              <a:rPr lang="en-US" dirty="0"/>
              <a:t>I like separating my logic out of my design components, so MVVM was an easy choice</a:t>
            </a:r>
          </a:p>
          <a:p>
            <a:endParaRPr lang="en-US" dirty="0"/>
          </a:p>
          <a:p>
            <a:r>
              <a:rPr lang="en-US" dirty="0"/>
              <a:t>I also decided to use Caliburn Micro – Reference http://caliburnmicro.com/</a:t>
            </a:r>
          </a:p>
          <a:p>
            <a:r>
              <a:rPr lang="en-US" dirty="0"/>
              <a:t>CM helps to let me quickly set up MVVM layouts without creating excessive lines of code, and has an open license, so I can use it for this application without future legal issues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show how XAML, MVVM and Caliburn work together in my prototype application in my YouTube Presentation when I demonstrate my prototype application</a:t>
            </a:r>
          </a:p>
          <a:p>
            <a:endParaRPr lang="en-US" dirty="0"/>
          </a:p>
          <a:p>
            <a:r>
              <a:rPr lang="en-US" dirty="0"/>
              <a:t>We’re currently going to use Microsoft Azure to host the program so stores can start testing it out and giving us feedback.</a:t>
            </a:r>
          </a:p>
          <a:p>
            <a:r>
              <a:rPr lang="en-US" dirty="0"/>
              <a:t>It’s important to see how this program works small scale and see if it actually saves the company money before deploying it to the entire company</a:t>
            </a:r>
          </a:p>
          <a:p>
            <a:endParaRPr lang="en-US" dirty="0"/>
          </a:p>
          <a:p>
            <a:r>
              <a:rPr lang="en-US" dirty="0"/>
              <a:t>Finally, I created a Git Repository because I’m paranoid</a:t>
            </a:r>
          </a:p>
          <a:p>
            <a:r>
              <a:rPr lang="en-US" dirty="0"/>
              <a:t>But seriously, I think Source Control is mandatory for developing any application that’s going to take more than a few days</a:t>
            </a:r>
          </a:p>
          <a:p>
            <a:r>
              <a:rPr lang="en-US" dirty="0"/>
              <a:t>It also helps remind me of what I was doing when I talk a few days off from it</a:t>
            </a:r>
          </a:p>
          <a:p>
            <a:r>
              <a:rPr lang="en-US" dirty="0"/>
              <a:t>I’ll be detailing how I plan to use Git in my YouTube presentation.  This picture is from Git Extensions, a shell extension for Git</a:t>
            </a:r>
          </a:p>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6</a:t>
            </a:fld>
            <a:endParaRPr lang="en-US" dirty="0"/>
          </a:p>
        </p:txBody>
      </p:sp>
    </p:spTree>
    <p:extLst>
      <p:ext uri="{BB962C8B-B14F-4D97-AF65-F5344CB8AC3E}">
        <p14:creationId xmlns:p14="http://schemas.microsoft.com/office/powerpoint/2010/main" val="337051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started with wanting to use an ASP page to populate my flyer, but I eventually removed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decided I wanted to keep the amount of languages in this at a minimum, since others may end up working on this, and I want to keep the application as simple as possible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needed a database to store all the data for the flyer, and decided on a SQL database, since it’s the industry standard and can be managed in Visual Studio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 continued developing my</a:t>
            </a:r>
            <a:r>
              <a:rPr lang="en-US" sz="1200" kern="1200" dirty="0">
                <a:solidFill>
                  <a:schemeClr val="tx1"/>
                </a:solidFill>
                <a:effectLst/>
                <a:latin typeface="+mn-lt"/>
                <a:ea typeface="+mn-ea"/>
                <a:cs typeface="+mn-cs"/>
              </a:rPr>
              <a:t> Software Design Document (SDD), Software Product Management Plan (SPMP),  Schedule,  Coding Standards Document, Software Test Document (STD), Risk Management Document and my Software Requirement Specification (SRS)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started my prototype early on as well, since my client is not very experienced with computers either, and I felt like having him see what my design idea were early on will help him to list requirements for the program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feel like this was a great plan, every prototype and discussion got us closer and closer to the (hopefully) final SRS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actuality, this wasn’t an infinite process, it was an iterative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507116-022E-4EE0-8E6F-78EEB57C82DB}" type="slidenum">
              <a:rPr lang="en-US" smtClean="0"/>
              <a:t>7</a:t>
            </a:fld>
            <a:endParaRPr lang="en-US" dirty="0"/>
          </a:p>
        </p:txBody>
      </p:sp>
    </p:spTree>
    <p:extLst>
      <p:ext uri="{BB962C8B-B14F-4D97-AF65-F5344CB8AC3E}">
        <p14:creationId xmlns:p14="http://schemas.microsoft.com/office/powerpoint/2010/main" val="4119035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picture of my flyer creation form in the prototype</a:t>
            </a:r>
          </a:p>
          <a:p>
            <a:r>
              <a:rPr lang="en-US" dirty="0"/>
              <a:t>As you can see, it’s not pretty yet.</a:t>
            </a:r>
          </a:p>
          <a:p>
            <a:r>
              <a:rPr lang="en-US" dirty="0"/>
              <a:t>This prototype wasn’t much more than verifying C#, MVVM and Caliburn would all play well together and allow me to confirm that I can implement my design as I expect</a:t>
            </a:r>
          </a:p>
          <a:p>
            <a:r>
              <a:rPr lang="en-US" dirty="0"/>
              <a:t>It’s a throwaway UI, in that I am not going to use it in any form for the full program</a:t>
            </a:r>
          </a:p>
          <a:p>
            <a:endParaRPr lang="en-US" dirty="0"/>
          </a:p>
          <a:p>
            <a:endParaRPr lang="en-US" dirty="0"/>
          </a:p>
          <a:p>
            <a:r>
              <a:rPr lang="en-US" dirty="0"/>
              <a:t>The way the project will be used will be as follows</a:t>
            </a:r>
          </a:p>
          <a:p>
            <a:endParaRPr lang="en-US" dirty="0"/>
          </a:p>
          <a:p>
            <a:r>
              <a:rPr lang="en-US" dirty="0"/>
              <a:t>A store manager logs onto a virtual machine and enters in their user name and password via standard windows authentication services</a:t>
            </a:r>
          </a:p>
          <a:p>
            <a:r>
              <a:rPr lang="en-US" dirty="0"/>
              <a:t>A flyer creator page will display (a better looking version of this one)</a:t>
            </a:r>
          </a:p>
          <a:p>
            <a:r>
              <a:rPr lang="en-US" dirty="0"/>
              <a:t>The manager will enter in the flyer type the wish to use </a:t>
            </a:r>
          </a:p>
          <a:p>
            <a:r>
              <a:rPr lang="en-US" dirty="0"/>
              <a:t>The number of items to generate</a:t>
            </a:r>
          </a:p>
          <a:p>
            <a:r>
              <a:rPr lang="en-US" dirty="0"/>
              <a:t>Then they will select an item from a drop down box, which is populated from the SQL database, enter the item’s price, item size, and any miscellaneous notes then and select an image for the flyer to display</a:t>
            </a:r>
          </a:p>
          <a:p>
            <a:endParaRPr lang="en-US" dirty="0"/>
          </a:p>
          <a:p>
            <a:r>
              <a:rPr lang="en-US" dirty="0"/>
              <a:t>The generate button will send all of this data to a flyer template to be populated into a flyer that the user can print to a PDF or directly to paper</a:t>
            </a:r>
          </a:p>
          <a:p>
            <a:endParaRPr lang="en-US" dirty="0"/>
          </a:p>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8</a:t>
            </a:fld>
            <a:endParaRPr lang="en-US" dirty="0"/>
          </a:p>
        </p:txBody>
      </p:sp>
    </p:spTree>
    <p:extLst>
      <p:ext uri="{BB962C8B-B14F-4D97-AF65-F5344CB8AC3E}">
        <p14:creationId xmlns:p14="http://schemas.microsoft.com/office/powerpoint/2010/main" val="2611027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picture of my GUI that lets the user add data to the database</a:t>
            </a:r>
          </a:p>
          <a:p>
            <a:r>
              <a:rPr lang="en-US" dirty="0"/>
              <a:t>Again, it’s not pretty, but was designed to show my client what options the user would have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 through prototype functions and how they relate to design documents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program is only accessible by district managers or whomever the put in charge of maintaining the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user will enter an item name, category and up to 3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the user clicks add item to database, and will get a confirmation message informing them the item was added successfully, or if they missed an option, like not adding an image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client decided that the district managers don’t need to be able to enter a price field into the database, and the store managers need a item size value in the previous Flyer Creator Window, so I was glad I got us to talk about this early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go back to update the prototype, which is why you see the price field still there, like I said earlier, this is a throwaway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category field is to potentially add a sorting feature to the creator program that would be needed if the program takes off and ends up getting populated by 100s of items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would just be adding another field to the flyer creator, like cereals – honey nut cheerios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isn’t a requirement for this project, because I didn’t think there was enough time to add in a sorting feature, and I feel like that can be worked on if the program actually becomes something the chain wants to 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trying to avoid requirements creep for the project because I’m limited on hours I can work on this</a:t>
            </a:r>
          </a:p>
          <a:p>
            <a:endParaRPr lang="en-US" dirty="0"/>
          </a:p>
        </p:txBody>
      </p:sp>
      <p:sp>
        <p:nvSpPr>
          <p:cNvPr id="4" name="Slide Number Placeholder 3"/>
          <p:cNvSpPr>
            <a:spLocks noGrp="1"/>
          </p:cNvSpPr>
          <p:nvPr>
            <p:ph type="sldNum" sz="quarter" idx="10"/>
          </p:nvPr>
        </p:nvSpPr>
        <p:spPr/>
        <p:txBody>
          <a:bodyPr/>
          <a:lstStyle/>
          <a:p>
            <a:fld id="{4B507116-022E-4EE0-8E6F-78EEB57C82DB}" type="slidenum">
              <a:rPr lang="en-US" smtClean="0"/>
              <a:t>9</a:t>
            </a:fld>
            <a:endParaRPr lang="en-US" dirty="0"/>
          </a:p>
        </p:txBody>
      </p:sp>
    </p:spTree>
    <p:extLst>
      <p:ext uri="{BB962C8B-B14F-4D97-AF65-F5344CB8AC3E}">
        <p14:creationId xmlns:p14="http://schemas.microsoft.com/office/powerpoint/2010/main" val="298133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186526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4703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33230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150141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29071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82917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1115883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38039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282795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155510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6585B6-2C13-4E10-84B2-CD093CB09F1A}" type="datetimeFigureOut">
              <a:rPr lang="en-US" smtClean="0"/>
              <a:t>4/26/2017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873C40C-D140-4A04-A97C-164E8FBA2058}" type="slidenum">
              <a:rPr lang="en-US" smtClean="0"/>
              <a:t>‹#›</a:t>
            </a:fld>
            <a:endParaRPr lang="en-US" dirty="0"/>
          </a:p>
        </p:txBody>
      </p:sp>
    </p:spTree>
    <p:extLst>
      <p:ext uri="{BB962C8B-B14F-4D97-AF65-F5344CB8AC3E}">
        <p14:creationId xmlns:p14="http://schemas.microsoft.com/office/powerpoint/2010/main" val="2102180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585B6-2C13-4E10-84B2-CD093CB09F1A}" type="datetimeFigureOut">
              <a:rPr lang="en-US" smtClean="0"/>
              <a:t>4/26/2017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3C40C-D140-4A04-A97C-164E8FBA2058}" type="slidenum">
              <a:rPr lang="en-US" smtClean="0"/>
              <a:t>‹#›</a:t>
            </a:fld>
            <a:endParaRPr lang="en-US" dirty="0"/>
          </a:p>
        </p:txBody>
      </p:sp>
    </p:spTree>
    <p:extLst>
      <p:ext uri="{BB962C8B-B14F-4D97-AF65-F5344CB8AC3E}">
        <p14:creationId xmlns:p14="http://schemas.microsoft.com/office/powerpoint/2010/main" val="85370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Food Giant Flyer Generator</a:t>
            </a:r>
          </a:p>
        </p:txBody>
      </p:sp>
      <p:sp>
        <p:nvSpPr>
          <p:cNvPr id="3" name="Subtitle 2"/>
          <p:cNvSpPr>
            <a:spLocks noGrp="1"/>
          </p:cNvSpPr>
          <p:nvPr>
            <p:ph type="subTitle" idx="1"/>
          </p:nvPr>
        </p:nvSpPr>
        <p:spPr/>
        <p:txBody>
          <a:bodyPr/>
          <a:lstStyle/>
          <a:p>
            <a:r>
              <a:rPr lang="en-US" dirty="0"/>
              <a:t>Kendrick Hagerman</a:t>
            </a:r>
          </a:p>
          <a:p>
            <a:r>
              <a:rPr lang="en-US" dirty="0"/>
              <a:t>Computer Science Project - COT6931</a:t>
            </a:r>
          </a:p>
        </p:txBody>
      </p:sp>
    </p:spTree>
    <p:extLst>
      <p:ext uri="{BB962C8B-B14F-4D97-AF65-F5344CB8AC3E}">
        <p14:creationId xmlns:p14="http://schemas.microsoft.com/office/powerpoint/2010/main" val="8391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4"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2499577" cy="76206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4223" y="1873890"/>
            <a:ext cx="2499577" cy="76206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7168" y="1690688"/>
            <a:ext cx="2757663" cy="2636859"/>
          </a:xfrm>
          <a:prstGeom prst="rect">
            <a:avLst/>
          </a:prstGeom>
        </p:spPr>
      </p:pic>
    </p:spTree>
    <p:extLst>
      <p:ext uri="{BB962C8B-B14F-4D97-AF65-F5344CB8AC3E}">
        <p14:creationId xmlns:p14="http://schemas.microsoft.com/office/powerpoint/2010/main" val="340860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20000"/>
          </a:bodyPr>
          <a:lstStyle/>
          <a:p>
            <a:r>
              <a:rPr lang="en-US" dirty="0"/>
              <a:t>Background</a:t>
            </a:r>
          </a:p>
          <a:p>
            <a:pPr lvl="1"/>
            <a:r>
              <a:rPr lang="en-US" dirty="0"/>
              <a:t>Discussion of Problem Domain and Initial Client Requirements</a:t>
            </a:r>
          </a:p>
          <a:p>
            <a:r>
              <a:rPr lang="en-US" dirty="0"/>
              <a:t>Flyer Example</a:t>
            </a:r>
          </a:p>
          <a:p>
            <a:r>
              <a:rPr lang="en-US" dirty="0"/>
              <a:t>Initial Steps</a:t>
            </a:r>
          </a:p>
          <a:p>
            <a:r>
              <a:rPr lang="en-US" dirty="0"/>
              <a:t>Beginning of Design</a:t>
            </a:r>
          </a:p>
          <a:p>
            <a:pPr lvl="1"/>
            <a:r>
              <a:rPr lang="en-US" dirty="0"/>
              <a:t>How Requirements changed during development</a:t>
            </a:r>
          </a:p>
          <a:p>
            <a:pPr lvl="1"/>
            <a:r>
              <a:rPr lang="en-US" dirty="0"/>
              <a:t>Technologies decided on</a:t>
            </a:r>
          </a:p>
          <a:p>
            <a:r>
              <a:rPr lang="en-US" dirty="0"/>
              <a:t>Refinement of Design</a:t>
            </a:r>
          </a:p>
          <a:p>
            <a:pPr lvl="1"/>
            <a:r>
              <a:rPr lang="en-US" dirty="0"/>
              <a:t>Software Design Document</a:t>
            </a:r>
          </a:p>
          <a:p>
            <a:pPr lvl="1"/>
            <a:r>
              <a:rPr lang="en-US" dirty="0"/>
              <a:t>Prototype Source Code</a:t>
            </a:r>
          </a:p>
          <a:p>
            <a:r>
              <a:rPr lang="en-US" dirty="0"/>
              <a:t>Brief Prototype Demonstration</a:t>
            </a:r>
          </a:p>
          <a:p>
            <a:r>
              <a:rPr lang="en-US" dirty="0"/>
              <a:t>Summary</a:t>
            </a:r>
          </a:p>
          <a:p>
            <a:pPr marL="0" indent="0">
              <a:buNone/>
            </a:pPr>
            <a:endParaRPr lang="en-US" dirty="0"/>
          </a:p>
        </p:txBody>
      </p:sp>
    </p:spTree>
    <p:extLst>
      <p:ext uri="{BB962C8B-B14F-4D97-AF65-F5344CB8AC3E}">
        <p14:creationId xmlns:p14="http://schemas.microsoft.com/office/powerpoint/2010/main" val="278423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Project is for the Food Giant </a:t>
            </a:r>
          </a:p>
          <a:p>
            <a:r>
              <a:rPr lang="en-US" dirty="0"/>
              <a:t>Problem came up when talking about work with friend</a:t>
            </a:r>
          </a:p>
          <a:p>
            <a:r>
              <a:rPr lang="en-US" dirty="0"/>
              <a:t>Stores have issue with excess inventory</a:t>
            </a:r>
          </a:p>
          <a:p>
            <a:r>
              <a:rPr lang="en-US" dirty="0"/>
              <a:t>No way to quickly promote store-specific sale items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03532"/>
            <a:ext cx="2499577" cy="7620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4223" y="4001294"/>
            <a:ext cx="2499577" cy="76206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7168" y="3818092"/>
            <a:ext cx="2757663" cy="2636859"/>
          </a:xfrm>
          <a:prstGeom prst="rect">
            <a:avLst/>
          </a:prstGeom>
        </p:spPr>
      </p:pic>
    </p:spTree>
    <p:extLst>
      <p:ext uri="{BB962C8B-B14F-4D97-AF65-F5344CB8AC3E}">
        <p14:creationId xmlns:p14="http://schemas.microsoft.com/office/powerpoint/2010/main" val="344324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Giant Flyer 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2571" y="1353037"/>
            <a:ext cx="6345231" cy="4823926"/>
          </a:xfrm>
        </p:spPr>
      </p:pic>
    </p:spTree>
    <p:extLst>
      <p:ext uri="{BB962C8B-B14F-4D97-AF65-F5344CB8AC3E}">
        <p14:creationId xmlns:p14="http://schemas.microsoft.com/office/powerpoint/2010/main" val="27486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Steps</a:t>
            </a:r>
          </a:p>
        </p:txBody>
      </p:sp>
      <p:sp>
        <p:nvSpPr>
          <p:cNvPr id="3" name="Content Placeholder 2"/>
          <p:cNvSpPr>
            <a:spLocks noGrp="1"/>
          </p:cNvSpPr>
          <p:nvPr>
            <p:ph idx="1"/>
          </p:nvPr>
        </p:nvSpPr>
        <p:spPr/>
        <p:txBody>
          <a:bodyPr/>
          <a:lstStyle/>
          <a:p>
            <a:r>
              <a:rPr lang="en-US" dirty="0"/>
              <a:t>Thought About Requirements</a:t>
            </a:r>
          </a:p>
          <a:p>
            <a:r>
              <a:rPr lang="en-US" dirty="0"/>
              <a:t>Refined Project Definition</a:t>
            </a:r>
          </a:p>
          <a:p>
            <a:r>
              <a:rPr lang="en-US" dirty="0"/>
              <a:t>Discussed what program should do with client</a:t>
            </a:r>
          </a:p>
          <a:p>
            <a:endParaRPr lang="en-US" dirty="0"/>
          </a:p>
        </p:txBody>
      </p:sp>
    </p:spTree>
    <p:extLst>
      <p:ext uri="{BB962C8B-B14F-4D97-AF65-F5344CB8AC3E}">
        <p14:creationId xmlns:p14="http://schemas.microsoft.com/office/powerpoint/2010/main" val="600052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 of Design</a:t>
            </a:r>
          </a:p>
        </p:txBody>
      </p:sp>
      <p:sp>
        <p:nvSpPr>
          <p:cNvPr id="3" name="Content Placeholder 2"/>
          <p:cNvSpPr>
            <a:spLocks noGrp="1"/>
          </p:cNvSpPr>
          <p:nvPr>
            <p:ph idx="1"/>
          </p:nvPr>
        </p:nvSpPr>
        <p:spPr/>
        <p:txBody>
          <a:bodyPr/>
          <a:lstStyle/>
          <a:p>
            <a:r>
              <a:rPr lang="en-US" dirty="0"/>
              <a:t>Started Initial Design</a:t>
            </a:r>
          </a:p>
          <a:p>
            <a:r>
              <a:rPr lang="en-US" dirty="0"/>
              <a:t>Wrote Research Paper</a:t>
            </a:r>
          </a:p>
          <a:p>
            <a:r>
              <a:rPr lang="en-US" dirty="0"/>
              <a:t>Created Git Repository</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932" y="1696044"/>
            <a:ext cx="7049111" cy="448091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146653"/>
            <a:ext cx="4765183" cy="1030310"/>
          </a:xfrm>
          <a:prstGeom prst="rect">
            <a:avLst/>
          </a:prstGeom>
        </p:spPr>
      </p:pic>
    </p:spTree>
    <p:extLst>
      <p:ext uri="{BB962C8B-B14F-4D97-AF65-F5344CB8AC3E}">
        <p14:creationId xmlns:p14="http://schemas.microsoft.com/office/powerpoint/2010/main" val="392578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Refinement of Design</a:t>
            </a:r>
          </a:p>
        </p:txBody>
      </p:sp>
      <p:sp>
        <p:nvSpPr>
          <p:cNvPr id="5" name="Content Placeholder 4"/>
          <p:cNvSpPr>
            <a:spLocks noGrp="1"/>
          </p:cNvSpPr>
          <p:nvPr>
            <p:ph idx="1"/>
          </p:nvPr>
        </p:nvSpPr>
        <p:spPr/>
        <p:txBody>
          <a:bodyPr/>
          <a:lstStyle/>
          <a:p>
            <a:r>
              <a:rPr lang="en-US" dirty="0"/>
              <a:t>Work on Documents</a:t>
            </a:r>
          </a:p>
          <a:p>
            <a:r>
              <a:rPr lang="en-US" dirty="0"/>
              <a:t>Update Prototype</a:t>
            </a:r>
          </a:p>
          <a:p>
            <a:r>
              <a:rPr lang="en-US" dirty="0"/>
              <a:t>Repeat.</a:t>
            </a:r>
          </a:p>
          <a:p>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111" y="2446866"/>
            <a:ext cx="1388533" cy="138853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7389" y="1258088"/>
            <a:ext cx="5486411" cy="5486411"/>
          </a:xfrm>
          <a:prstGeom prst="rect">
            <a:avLst/>
          </a:prstGeom>
        </p:spPr>
      </p:pic>
    </p:spTree>
    <p:custDataLst>
      <p:tags r:id="rId1"/>
    </p:custDataLst>
    <p:extLst>
      <p:ext uri="{BB962C8B-B14F-4D97-AF65-F5344CB8AC3E}">
        <p14:creationId xmlns:p14="http://schemas.microsoft.com/office/powerpoint/2010/main" val="344202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Picture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3758" y="1690688"/>
            <a:ext cx="8164484" cy="4351338"/>
          </a:xfrm>
          <a:prstGeom prst="rect">
            <a:avLst/>
          </a:prstGeom>
        </p:spPr>
      </p:pic>
    </p:spTree>
    <p:extLst>
      <p:ext uri="{BB962C8B-B14F-4D97-AF65-F5344CB8AC3E}">
        <p14:creationId xmlns:p14="http://schemas.microsoft.com/office/powerpoint/2010/main" val="140136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Layout Picture</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1791" y="2176146"/>
            <a:ext cx="8268417" cy="3650296"/>
          </a:xfrm>
          <a:prstGeom prst="rect">
            <a:avLst/>
          </a:prstGeom>
        </p:spPr>
      </p:pic>
    </p:spTree>
    <p:extLst>
      <p:ext uri="{BB962C8B-B14F-4D97-AF65-F5344CB8AC3E}">
        <p14:creationId xmlns:p14="http://schemas.microsoft.com/office/powerpoint/2010/main" val="31453951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1|0.2|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2273</Words>
  <Application>Microsoft Office PowerPoint</Application>
  <PresentationFormat>Widescreen</PresentationFormat>
  <Paragraphs>176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Food Giant Flyer Generator</vt:lpstr>
      <vt:lpstr>Overview</vt:lpstr>
      <vt:lpstr>Background</vt:lpstr>
      <vt:lpstr>Food Giant Flyer Example</vt:lpstr>
      <vt:lpstr>Initial Steps</vt:lpstr>
      <vt:lpstr>Beginning of Design</vt:lpstr>
      <vt:lpstr>Refinement of Design</vt:lpstr>
      <vt:lpstr>Prototype Picture</vt:lpstr>
      <vt:lpstr>Database Layout Picture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Kendrick Hagerman</dc:creator>
  <cp:lastModifiedBy>Kendrick Hagerman</cp:lastModifiedBy>
  <cp:revision>92</cp:revision>
  <dcterms:created xsi:type="dcterms:W3CDTF">2017-04-16T19:21:48Z</dcterms:created>
  <dcterms:modified xsi:type="dcterms:W3CDTF">2017-04-26T21:44:24Z</dcterms:modified>
</cp:coreProperties>
</file>