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58180" autoAdjust="0"/>
  </p:normalViewPr>
  <p:slideViewPr>
    <p:cSldViewPr snapToGrid="0">
      <p:cViewPr varScale="1">
        <p:scale>
          <a:sx n="68" d="100"/>
          <a:sy n="68" d="100"/>
        </p:scale>
        <p:origin x="21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3E9C2-402F-48E1-8A0D-7BE90BEEE5AD}"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07116-022E-4EE0-8E6F-78EEB57C82DB}" type="slidenum">
              <a:rPr lang="en-US" smtClean="0"/>
              <a:t>‹#›</a:t>
            </a:fld>
            <a:endParaRPr lang="en-US"/>
          </a:p>
        </p:txBody>
      </p:sp>
    </p:spTree>
    <p:extLst>
      <p:ext uri="{BB962C8B-B14F-4D97-AF65-F5344CB8AC3E}">
        <p14:creationId xmlns:p14="http://schemas.microsoft.com/office/powerpoint/2010/main" val="135998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Kendrick Hagerman and this is my </a:t>
            </a:r>
            <a:r>
              <a:rPr lang="en-US" dirty="0" err="1"/>
              <a:t>Powerpoint</a:t>
            </a:r>
            <a:r>
              <a:rPr lang="en-US" dirty="0"/>
              <a:t> Presentation for my Capstone, the Food Giant Flyer Creator</a:t>
            </a:r>
          </a:p>
          <a:p>
            <a:endParaRPr lang="en-US" dirty="0"/>
          </a:p>
          <a:p>
            <a:r>
              <a:rPr lang="en-US" dirty="0"/>
              <a:t>This is for COT 6931</a:t>
            </a:r>
          </a:p>
          <a:p>
            <a:endParaRPr lang="en-US" dirty="0"/>
          </a:p>
          <a:p>
            <a:r>
              <a:rPr lang="en-US" sz="1200" dirty="0">
                <a:effectLst/>
              </a:rPr>
              <a:t>f you were presenting in front of an audience or for a client acceptance, you would be describing the background of your project, objectives, the purpose of your project, why your project is important, what you accomplished, all the while describing your design and demonstration of the product or discussion for first semester students.</a:t>
            </a:r>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1</a:t>
            </a:fld>
            <a:endParaRPr lang="en-US"/>
          </a:p>
        </p:txBody>
      </p:sp>
    </p:spTree>
    <p:extLst>
      <p:ext uri="{BB962C8B-B14F-4D97-AF65-F5344CB8AC3E}">
        <p14:creationId xmlns:p14="http://schemas.microsoft.com/office/powerpoint/2010/main" val="319247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presentation, I will define the Project’s Objective</a:t>
            </a:r>
          </a:p>
          <a:p>
            <a:r>
              <a:rPr lang="en-US" dirty="0"/>
              <a:t>Show an example flyer I was given for my client, which was used for my program’s requirements</a:t>
            </a:r>
          </a:p>
          <a:p>
            <a:r>
              <a:rPr lang="en-US" dirty="0"/>
              <a:t>Discuss my Initial Steps including the Project’s Definition and Initial Software Components</a:t>
            </a:r>
          </a:p>
          <a:p>
            <a:endParaRPr lang="en-US" dirty="0"/>
          </a:p>
          <a:p>
            <a:endParaRPr lang="en-US" dirty="0"/>
          </a:p>
          <a:p>
            <a:r>
              <a:rPr lang="en-US" dirty="0"/>
              <a:t>Purpose</a:t>
            </a:r>
          </a:p>
        </p:txBody>
      </p:sp>
      <p:sp>
        <p:nvSpPr>
          <p:cNvPr id="4" name="Slide Number Placeholder 3"/>
          <p:cNvSpPr>
            <a:spLocks noGrp="1"/>
          </p:cNvSpPr>
          <p:nvPr>
            <p:ph type="sldNum" sz="quarter" idx="10"/>
          </p:nvPr>
        </p:nvSpPr>
        <p:spPr/>
        <p:txBody>
          <a:bodyPr/>
          <a:lstStyle/>
          <a:p>
            <a:fld id="{4B507116-022E-4EE0-8E6F-78EEB57C82DB}" type="slidenum">
              <a:rPr lang="en-US" smtClean="0"/>
              <a:t>2</a:t>
            </a:fld>
            <a:endParaRPr lang="en-US"/>
          </a:p>
        </p:txBody>
      </p:sp>
    </p:spTree>
    <p:extLst>
      <p:ext uri="{BB962C8B-B14F-4D97-AF65-F5344CB8AC3E}">
        <p14:creationId xmlns:p14="http://schemas.microsoft.com/office/powerpoint/2010/main" val="4211804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is for the Food Giant grocery store chain</a:t>
            </a:r>
          </a:p>
          <a:p>
            <a:r>
              <a:rPr lang="en-US" dirty="0"/>
              <a:t>“Food Giant actually consists of multiple grocery stores, Food Giant, </a:t>
            </a:r>
            <a:r>
              <a:rPr lang="en-US" dirty="0" err="1"/>
              <a:t>Piggly</a:t>
            </a:r>
            <a:r>
              <a:rPr lang="en-US" dirty="0"/>
              <a:t> Wiggly, Pic N Save, Mad Butcher, Save Mart, and Citronelle Markets</a:t>
            </a:r>
          </a:p>
          <a:p>
            <a:r>
              <a:rPr lang="en-US" dirty="0"/>
              <a:t>They also cover 8 states” – Reference http://www.foodgiant.com/locations</a:t>
            </a:r>
          </a:p>
          <a:p>
            <a:endParaRPr lang="en-US" dirty="0"/>
          </a:p>
          <a:p>
            <a:r>
              <a:rPr lang="en-US" dirty="0"/>
              <a:t>During a talk with a friend of mine, who is a district manager at Food Giant, he mentioned his company had tried to work with a third-party tech firm to get an application developed, but it fell through</a:t>
            </a:r>
          </a:p>
          <a:p>
            <a:r>
              <a:rPr lang="en-US" dirty="0"/>
              <a:t>I ended up talking to him about what the application needed to do, and decided on completing it for my Capstone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project’s objective is to both earn more revenue for the store and reduce the cost of eliminating excess inventory before it loses the company income by becoming expired goods.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will be accomplished by creating a Graphical User Interface (GUI) program designed for District and Store Managers.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program, named the Food Giant Flyer Creation program, will allow these Managers to generate customized flyers for their store that they can print and distribute to customers.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Currently, they have no way to create flyers in this fashion.  The only way customers can find out about store-specific sales is to be at the store.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custom flyers will allow a store to more easily reach and inform their customer base about sales, which should draw in more customers, potentially increasing revenue.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program is designed for Managers with very little experience with computers.</a:t>
            </a:r>
          </a:p>
          <a:p>
            <a:endParaRPr lang="en-US" dirty="0"/>
          </a:p>
          <a:p>
            <a:endParaRPr lang="en-US" dirty="0"/>
          </a:p>
          <a:p>
            <a:r>
              <a:rPr lang="en-US" dirty="0"/>
              <a:t>The application would help deal with excess store inventory</a:t>
            </a:r>
          </a:p>
          <a:p>
            <a:r>
              <a:rPr lang="en-US" dirty="0"/>
              <a:t>Currently there </a:t>
            </a:r>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3</a:t>
            </a:fld>
            <a:endParaRPr lang="en-US"/>
          </a:p>
        </p:txBody>
      </p:sp>
    </p:spTree>
    <p:extLst>
      <p:ext uri="{BB962C8B-B14F-4D97-AF65-F5344CB8AC3E}">
        <p14:creationId xmlns:p14="http://schemas.microsoft.com/office/powerpoint/2010/main" val="165357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Food Giant is a much smaller company than a grocery store chain like Publix, and lack a good consistent flyer design</a:t>
            </a:r>
          </a:p>
          <a:p>
            <a:endParaRPr lang="en-US" dirty="0"/>
          </a:p>
          <a:p>
            <a:r>
              <a:rPr lang="en-US" dirty="0"/>
              <a:t>This is one of the official Food Giant Flyers.</a:t>
            </a:r>
          </a:p>
          <a:p>
            <a:r>
              <a:rPr lang="en-US" dirty="0"/>
              <a:t>This is designed by a single person in the corporate office</a:t>
            </a:r>
          </a:p>
          <a:p>
            <a:r>
              <a:rPr lang="en-US" dirty="0"/>
              <a:t>As you can see, it’s pretty basic compared to something like Publix </a:t>
            </a:r>
          </a:p>
          <a:p>
            <a:r>
              <a:rPr lang="en-US" dirty="0"/>
              <a:t>It looks to be manually assembled in paint or word, you can see a Green Underline over the Russet Potatoes</a:t>
            </a:r>
          </a:p>
          <a:p>
            <a:r>
              <a:rPr lang="en-US" dirty="0"/>
              <a:t>Some of the lettering isn’t lined up</a:t>
            </a:r>
          </a:p>
          <a:p>
            <a:r>
              <a:rPr lang="en-US" dirty="0"/>
              <a:t>After seeing that these are the standard flyers for the store, I feel like I can at least generate this kind of Flyer Programmatically, even with my limited design skills</a:t>
            </a:r>
          </a:p>
        </p:txBody>
      </p:sp>
      <p:sp>
        <p:nvSpPr>
          <p:cNvPr id="4" name="Slide Number Placeholder 3"/>
          <p:cNvSpPr>
            <a:spLocks noGrp="1"/>
          </p:cNvSpPr>
          <p:nvPr>
            <p:ph type="sldNum" sz="quarter" idx="10"/>
          </p:nvPr>
        </p:nvSpPr>
        <p:spPr/>
        <p:txBody>
          <a:bodyPr/>
          <a:lstStyle/>
          <a:p>
            <a:fld id="{4B507116-022E-4EE0-8E6F-78EEB57C82DB}" type="slidenum">
              <a:rPr lang="en-US" smtClean="0"/>
              <a:t>4</a:t>
            </a:fld>
            <a:endParaRPr lang="en-US"/>
          </a:p>
        </p:txBody>
      </p:sp>
    </p:spTree>
    <p:extLst>
      <p:ext uri="{BB962C8B-B14F-4D97-AF65-F5344CB8AC3E}">
        <p14:creationId xmlns:p14="http://schemas.microsoft.com/office/powerpoint/2010/main" val="187326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everyone else, I worked on the Project Definition to better understand the objective and requirements of the project</a:t>
            </a:r>
          </a:p>
          <a:p>
            <a:r>
              <a:rPr lang="en-US" dirty="0"/>
              <a:t>I tried to think about how you could create a page like the one above programmatically.  </a:t>
            </a:r>
          </a:p>
          <a:p>
            <a:r>
              <a:rPr lang="en-US" dirty="0"/>
              <a:t>I know it’s easy to create a template file in something like word that can be manually edited, but it needs to be done via a program to eliminate the chance of user error</a:t>
            </a:r>
          </a:p>
          <a:p>
            <a:r>
              <a:rPr lang="en-US" dirty="0"/>
              <a:t>This is even more important given the User Base.  </a:t>
            </a:r>
          </a:p>
          <a:p>
            <a:r>
              <a:rPr lang="en-US" dirty="0"/>
              <a:t>The client had informed me that the managers using the product may have very little computer experience.</a:t>
            </a:r>
          </a:p>
          <a:p>
            <a:r>
              <a:rPr lang="en-US" dirty="0"/>
              <a:t>And like most programs, there will be a varied user base.</a:t>
            </a:r>
          </a:p>
          <a:p>
            <a:r>
              <a:rPr lang="en-US" dirty="0"/>
              <a:t>I cannot trust the user to know exactly what input they need to enter or even to enter it correctly.</a:t>
            </a:r>
          </a:p>
          <a:p>
            <a:r>
              <a:rPr lang="en-US" dirty="0"/>
              <a:t>This eliminated a simple template file, and what really allowed me to make this into a project that could be complex enough to work on for a Capstone</a:t>
            </a:r>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5</a:t>
            </a:fld>
            <a:endParaRPr lang="en-US"/>
          </a:p>
        </p:txBody>
      </p:sp>
    </p:spTree>
    <p:extLst>
      <p:ext uri="{BB962C8B-B14F-4D97-AF65-F5344CB8AC3E}">
        <p14:creationId xmlns:p14="http://schemas.microsoft.com/office/powerpoint/2010/main" val="26540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507116-022E-4EE0-8E6F-78EEB57C82DB}" type="slidenum">
              <a:rPr lang="en-US" smtClean="0"/>
              <a:t>6</a:t>
            </a:fld>
            <a:endParaRPr lang="en-US"/>
          </a:p>
        </p:txBody>
      </p:sp>
    </p:spTree>
    <p:extLst>
      <p:ext uri="{BB962C8B-B14F-4D97-AF65-F5344CB8AC3E}">
        <p14:creationId xmlns:p14="http://schemas.microsoft.com/office/powerpoint/2010/main" val="337051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9</a:t>
            </a:fld>
            <a:endParaRPr lang="en-US"/>
          </a:p>
        </p:txBody>
      </p:sp>
    </p:spTree>
    <p:extLst>
      <p:ext uri="{BB962C8B-B14F-4D97-AF65-F5344CB8AC3E}">
        <p14:creationId xmlns:p14="http://schemas.microsoft.com/office/powerpoint/2010/main" val="220606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6585B6-2C13-4E10-84B2-CD093CB09F1A}"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186526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585B6-2C13-4E10-84B2-CD093CB09F1A}"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470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585B6-2C13-4E10-84B2-CD093CB09F1A}"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33230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585B6-2C13-4E10-84B2-CD093CB09F1A}"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150141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6585B6-2C13-4E10-84B2-CD093CB09F1A}"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29071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6585B6-2C13-4E10-84B2-CD093CB09F1A}"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82917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6585B6-2C13-4E10-84B2-CD093CB09F1A}"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111588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6585B6-2C13-4E10-84B2-CD093CB09F1A}"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38039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585B6-2C13-4E10-84B2-CD093CB09F1A}"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282795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6585B6-2C13-4E10-84B2-CD093CB09F1A}"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155510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6585B6-2C13-4E10-84B2-CD093CB09F1A}"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210218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585B6-2C13-4E10-84B2-CD093CB09F1A}" type="datetimeFigureOut">
              <a:rPr lang="en-US" smtClean="0"/>
              <a:t>4/18/2017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3C40C-D140-4A04-A97C-164E8FBA2058}" type="slidenum">
              <a:rPr lang="en-US" smtClean="0"/>
              <a:t>‹#›</a:t>
            </a:fld>
            <a:endParaRPr lang="en-US"/>
          </a:p>
        </p:txBody>
      </p:sp>
    </p:spTree>
    <p:extLst>
      <p:ext uri="{BB962C8B-B14F-4D97-AF65-F5344CB8AC3E}">
        <p14:creationId xmlns:p14="http://schemas.microsoft.com/office/powerpoint/2010/main" val="85370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Food Giant Flyer Creator</a:t>
            </a:r>
          </a:p>
        </p:txBody>
      </p:sp>
      <p:sp>
        <p:nvSpPr>
          <p:cNvPr id="3" name="Subtitle 2"/>
          <p:cNvSpPr>
            <a:spLocks noGrp="1"/>
          </p:cNvSpPr>
          <p:nvPr>
            <p:ph type="subTitle" idx="1"/>
          </p:nvPr>
        </p:nvSpPr>
        <p:spPr/>
        <p:txBody>
          <a:bodyPr/>
          <a:lstStyle/>
          <a:p>
            <a:r>
              <a:rPr lang="en-US" dirty="0"/>
              <a:t>Kendrick Hagerman</a:t>
            </a:r>
          </a:p>
          <a:p>
            <a:r>
              <a:rPr lang="en-US" dirty="0"/>
              <a:t>Computer Science Project - COT6931</a:t>
            </a:r>
          </a:p>
        </p:txBody>
      </p:sp>
    </p:spTree>
    <p:extLst>
      <p:ext uri="{BB962C8B-B14F-4D97-AF65-F5344CB8AC3E}">
        <p14:creationId xmlns:p14="http://schemas.microsoft.com/office/powerpoint/2010/main" val="83911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85000" lnSpcReduction="20000"/>
          </a:bodyPr>
          <a:lstStyle/>
          <a:p>
            <a:r>
              <a:rPr lang="en-US" dirty="0"/>
              <a:t>Background/Purpose</a:t>
            </a:r>
          </a:p>
          <a:p>
            <a:pPr lvl="1"/>
            <a:r>
              <a:rPr lang="en-US" dirty="0"/>
              <a:t>Discussion of initial Client Requirements</a:t>
            </a:r>
          </a:p>
          <a:p>
            <a:r>
              <a:rPr lang="en-US" dirty="0"/>
              <a:t>Software Requirements of Application</a:t>
            </a:r>
          </a:p>
          <a:p>
            <a:pPr lvl="1"/>
            <a:r>
              <a:rPr lang="en-US" dirty="0"/>
              <a:t>How Requirements changed during development</a:t>
            </a:r>
          </a:p>
          <a:p>
            <a:r>
              <a:rPr lang="en-US" dirty="0"/>
              <a:t>How Application will be deployed</a:t>
            </a:r>
          </a:p>
          <a:p>
            <a:pPr lvl="1"/>
            <a:r>
              <a:rPr lang="en-US" dirty="0"/>
              <a:t>Azure Overview and Justification</a:t>
            </a:r>
          </a:p>
          <a:p>
            <a:pPr lvl="1"/>
            <a:r>
              <a:rPr lang="en-US" dirty="0"/>
              <a:t>Virtual Machines and </a:t>
            </a:r>
            <a:r>
              <a:rPr lang="en-US" dirty="0" err="1"/>
              <a:t>ASP.Net</a:t>
            </a:r>
            <a:endParaRPr lang="en-US" dirty="0"/>
          </a:p>
          <a:p>
            <a:r>
              <a:rPr lang="en-US" dirty="0"/>
              <a:t>Design and Reasons for Design</a:t>
            </a:r>
          </a:p>
          <a:p>
            <a:pPr lvl="1"/>
            <a:r>
              <a:rPr lang="en-US" dirty="0"/>
              <a:t>Software Design Document</a:t>
            </a:r>
          </a:p>
          <a:p>
            <a:pPr lvl="1"/>
            <a:r>
              <a:rPr lang="en-US" dirty="0"/>
              <a:t>Prototype Source Code</a:t>
            </a:r>
          </a:p>
          <a:p>
            <a:r>
              <a:rPr lang="en-US" dirty="0"/>
              <a:t>Brief Prototype Demonstration</a:t>
            </a:r>
          </a:p>
          <a:p>
            <a:r>
              <a:rPr lang="en-US" dirty="0"/>
              <a:t>Plan for Implementation</a:t>
            </a:r>
          </a:p>
          <a:p>
            <a:r>
              <a:rPr lang="en-US" dirty="0"/>
              <a:t>Alternate Design Solutions</a:t>
            </a:r>
          </a:p>
          <a:p>
            <a:pPr marL="0" indent="0">
              <a:buNone/>
            </a:pPr>
            <a:endParaRPr lang="en-US" dirty="0"/>
          </a:p>
        </p:txBody>
      </p:sp>
    </p:spTree>
    <p:extLst>
      <p:ext uri="{BB962C8B-B14F-4D97-AF65-F5344CB8AC3E}">
        <p14:creationId xmlns:p14="http://schemas.microsoft.com/office/powerpoint/2010/main" val="278423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Project is for the Food Giant </a:t>
            </a:r>
          </a:p>
          <a:p>
            <a:r>
              <a:rPr lang="en-US" dirty="0"/>
              <a:t>Problem came up when talking about work with friend</a:t>
            </a:r>
          </a:p>
          <a:p>
            <a:r>
              <a:rPr lang="en-US" dirty="0"/>
              <a:t>Stores have issue with excess inventory</a:t>
            </a:r>
          </a:p>
          <a:p>
            <a:r>
              <a:rPr lang="en-US" dirty="0"/>
              <a:t>No way to quickly promote store-specific sale items</a:t>
            </a:r>
          </a:p>
        </p:txBody>
      </p:sp>
    </p:spTree>
    <p:extLst>
      <p:ext uri="{BB962C8B-B14F-4D97-AF65-F5344CB8AC3E}">
        <p14:creationId xmlns:p14="http://schemas.microsoft.com/office/powerpoint/2010/main" val="344324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Giant Flyer 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2571" y="1353037"/>
            <a:ext cx="6345231" cy="4823926"/>
          </a:xfrm>
        </p:spPr>
      </p:pic>
    </p:spTree>
    <p:extLst>
      <p:ext uri="{BB962C8B-B14F-4D97-AF65-F5344CB8AC3E}">
        <p14:creationId xmlns:p14="http://schemas.microsoft.com/office/powerpoint/2010/main" val="27486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Steps</a:t>
            </a:r>
          </a:p>
        </p:txBody>
      </p:sp>
      <p:sp>
        <p:nvSpPr>
          <p:cNvPr id="3" name="Content Placeholder 2"/>
          <p:cNvSpPr>
            <a:spLocks noGrp="1"/>
          </p:cNvSpPr>
          <p:nvPr>
            <p:ph idx="1"/>
          </p:nvPr>
        </p:nvSpPr>
        <p:spPr/>
        <p:txBody>
          <a:bodyPr/>
          <a:lstStyle/>
          <a:p>
            <a:r>
              <a:rPr lang="en-US" dirty="0"/>
              <a:t>Thought About Requirements</a:t>
            </a:r>
          </a:p>
          <a:p>
            <a:r>
              <a:rPr lang="en-US" dirty="0"/>
              <a:t>Worked on Project Definition</a:t>
            </a:r>
          </a:p>
          <a:p>
            <a:r>
              <a:rPr lang="en-US" dirty="0"/>
              <a:t>Looked into Software Components</a:t>
            </a:r>
          </a:p>
          <a:p>
            <a:endParaRPr lang="en-US" dirty="0"/>
          </a:p>
        </p:txBody>
      </p:sp>
    </p:spTree>
    <p:extLst>
      <p:ext uri="{BB962C8B-B14F-4D97-AF65-F5344CB8AC3E}">
        <p14:creationId xmlns:p14="http://schemas.microsoft.com/office/powerpoint/2010/main" val="60005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of Design</a:t>
            </a:r>
          </a:p>
        </p:txBody>
      </p:sp>
      <p:sp>
        <p:nvSpPr>
          <p:cNvPr id="3" name="Content Placeholder 2"/>
          <p:cNvSpPr>
            <a:spLocks noGrp="1"/>
          </p:cNvSpPr>
          <p:nvPr>
            <p:ph idx="1"/>
          </p:nvPr>
        </p:nvSpPr>
        <p:spPr/>
        <p:txBody>
          <a:bodyPr/>
          <a:lstStyle/>
          <a:p>
            <a:r>
              <a:rPr lang="en-US" dirty="0"/>
              <a:t>Started Initial Design</a:t>
            </a:r>
          </a:p>
          <a:p>
            <a:r>
              <a:rPr lang="en-US" dirty="0"/>
              <a:t>Created </a:t>
            </a:r>
            <a:r>
              <a:rPr lang="en-US" dirty="0" err="1"/>
              <a:t>Git</a:t>
            </a:r>
            <a:r>
              <a:rPr lang="en-US" dirty="0"/>
              <a:t> Repository</a:t>
            </a:r>
          </a:p>
          <a:p>
            <a:r>
              <a:rPr lang="en-US" dirty="0"/>
              <a:t>Created Basic Prototype</a:t>
            </a:r>
          </a:p>
          <a:p>
            <a:endParaRPr lang="en-US" dirty="0"/>
          </a:p>
        </p:txBody>
      </p:sp>
    </p:spTree>
    <p:extLst>
      <p:ext uri="{BB962C8B-B14F-4D97-AF65-F5344CB8AC3E}">
        <p14:creationId xmlns:p14="http://schemas.microsoft.com/office/powerpoint/2010/main" val="392578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202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539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Slide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1100" y="2603567"/>
            <a:ext cx="2499577" cy="762066"/>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952" y="2180993"/>
            <a:ext cx="3116474" cy="23692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7214" y="2220641"/>
            <a:ext cx="2593563" cy="114499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469" y="4872963"/>
            <a:ext cx="2724198" cy="145188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9135" y="3744777"/>
            <a:ext cx="1531753" cy="655377"/>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8483" y="4278512"/>
            <a:ext cx="7125317" cy="2392887"/>
          </a:xfrm>
          <a:prstGeom prst="rect">
            <a:avLst/>
          </a:prstGeom>
        </p:spPr>
      </p:pic>
    </p:spTree>
    <p:extLst>
      <p:ext uri="{BB962C8B-B14F-4D97-AF65-F5344CB8AC3E}">
        <p14:creationId xmlns:p14="http://schemas.microsoft.com/office/powerpoint/2010/main" val="120988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825</Words>
  <Application>Microsoft Office PowerPoint</Application>
  <PresentationFormat>Widescreen</PresentationFormat>
  <Paragraphs>83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Food Giant Flyer Creator</vt:lpstr>
      <vt:lpstr>Overview</vt:lpstr>
      <vt:lpstr>Background</vt:lpstr>
      <vt:lpstr>Food Giant Flyer Example</vt:lpstr>
      <vt:lpstr>Initial Steps</vt:lpstr>
      <vt:lpstr>Beginning of Design</vt:lpstr>
      <vt:lpstr>PowerPoint Presentation</vt:lpstr>
      <vt:lpstr>PowerPoint Presentation</vt:lpstr>
      <vt:lpstr>Images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Kendrick Hagerman</dc:creator>
  <cp:lastModifiedBy>Kendrick Hagerman</cp:lastModifiedBy>
  <cp:revision>28</cp:revision>
  <dcterms:created xsi:type="dcterms:W3CDTF">2017-04-16T19:21:48Z</dcterms:created>
  <dcterms:modified xsi:type="dcterms:W3CDTF">2017-04-18T23:17:56Z</dcterms:modified>
</cp:coreProperties>
</file>