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72" r:id="rId3"/>
    <p:sldId id="258" r:id="rId4"/>
    <p:sldId id="261" r:id="rId5"/>
    <p:sldId id="262" r:id="rId6"/>
    <p:sldId id="257" r:id="rId7"/>
    <p:sldId id="259" r:id="rId8"/>
    <p:sldId id="260" r:id="rId9"/>
    <p:sldId id="263" r:id="rId10"/>
    <p:sldId id="264" r:id="rId11"/>
    <p:sldId id="265" r:id="rId12"/>
    <p:sldId id="267" r:id="rId13"/>
    <p:sldId id="266" r:id="rId14"/>
    <p:sldId id="268" r:id="rId15"/>
    <p:sldId id="271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3,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3,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squat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Myth busting bro-science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lifter: Lu </a:t>
            </a:r>
            <a:r>
              <a:rPr lang="en-US" dirty="0" err="1" smtClean="0"/>
              <a:t>XioJun</a:t>
            </a:r>
            <a:endParaRPr lang="en-US" dirty="0"/>
          </a:p>
        </p:txBody>
      </p:sp>
      <p:pic>
        <p:nvPicPr>
          <p:cNvPr id="4" name="Content Placeholder 3" descr="lu_xiojun_snatching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" b="2800"/>
          <a:stretch>
            <a:fillRect/>
          </a:stretch>
        </p:blipFill>
        <p:spPr>
          <a:xfrm>
            <a:off x="0" y="1100138"/>
            <a:ext cx="9144000" cy="5757862"/>
          </a:xfrm>
        </p:spPr>
      </p:pic>
    </p:spTree>
    <p:extLst>
      <p:ext uri="{BB962C8B-B14F-4D97-AF65-F5344CB8AC3E}">
        <p14:creationId xmlns:p14="http://schemas.microsoft.com/office/powerpoint/2010/main" val="216965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lu_xiojun_squa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r="5619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44832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girls think they will look like</a:t>
            </a:r>
            <a:endParaRPr lang="en-US" dirty="0"/>
          </a:p>
        </p:txBody>
      </p:sp>
      <p:pic>
        <p:nvPicPr>
          <p:cNvPr id="4" name="Content Placeholder 3" descr="body_builder_girl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0" b="2720"/>
          <a:stretch>
            <a:fillRect/>
          </a:stretch>
        </p:blipFill>
        <p:spPr>
          <a:xfrm>
            <a:off x="0" y="1100138"/>
            <a:ext cx="9144000" cy="5757862"/>
          </a:xfrm>
        </p:spPr>
      </p:pic>
    </p:spTree>
    <p:extLst>
      <p:ext uri="{BB962C8B-B14F-4D97-AF65-F5344CB8AC3E}">
        <p14:creationId xmlns:p14="http://schemas.microsoft.com/office/powerpoint/2010/main" val="290100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irl-squa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05960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erfect_girl_squa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769" r="-37769"/>
          <a:stretch>
            <a:fillRect/>
          </a:stretch>
        </p:blipFill>
        <p:spPr>
          <a:xfrm>
            <a:off x="-1339525" y="0"/>
            <a:ext cx="12038331" cy="6858000"/>
          </a:xfrm>
        </p:spPr>
      </p:pic>
    </p:spTree>
    <p:extLst>
      <p:ext uri="{BB962C8B-B14F-4D97-AF65-F5344CB8AC3E}">
        <p14:creationId xmlns:p14="http://schemas.microsoft.com/office/powerpoint/2010/main" val="297950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the one common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8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squatting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sz="6600" dirty="0" smtClean="0"/>
              <a:t>Get Stronger (Strength)</a:t>
            </a:r>
          </a:p>
          <a:p>
            <a:pPr>
              <a:buFont typeface="Arial"/>
              <a:buChar char="•"/>
            </a:pPr>
            <a:r>
              <a:rPr lang="en-US" sz="6600" dirty="0" smtClean="0"/>
              <a:t>Look Better (Aesthetics)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5845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Squat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4400" dirty="0" smtClean="0"/>
              <a:t>Stance: Shoulder/Hip Width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Head neutral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Tighten Core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Keep back straight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Go deep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924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Squat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4400" dirty="0" smtClean="0"/>
              <a:t>Stance: Shoulder/Hip Width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Head neutral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Tighten Core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Keep back straight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Go deep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66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6000" dirty="0" smtClean="0"/>
              <a:t>Body Building</a:t>
            </a:r>
          </a:p>
          <a:p>
            <a:pPr>
              <a:buFont typeface="Arial"/>
              <a:buChar char="•"/>
            </a:pPr>
            <a:r>
              <a:rPr lang="en-US" sz="6000" dirty="0" smtClean="0"/>
              <a:t>Power Lifting</a:t>
            </a:r>
          </a:p>
          <a:p>
            <a:pPr>
              <a:buFont typeface="Arial"/>
              <a:buChar char="•"/>
            </a:pPr>
            <a:r>
              <a:rPr lang="en-US" sz="6000" dirty="0" smtClean="0"/>
              <a:t>Weight Lifting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lifting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42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building/power lifting: </a:t>
            </a:r>
            <a:r>
              <a:rPr lang="en-US" dirty="0" err="1" smtClean="0"/>
              <a:t>omarlsuf</a:t>
            </a:r>
            <a:endParaRPr lang="en-US" dirty="0"/>
          </a:p>
        </p:txBody>
      </p:sp>
      <p:pic>
        <p:nvPicPr>
          <p:cNvPr id="4" name="Content Placeholder 3" descr="omar_isuf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4" b="7694"/>
          <a:stretch>
            <a:fillRect/>
          </a:stretch>
        </p:blipFill>
        <p:spPr>
          <a:xfrm>
            <a:off x="822325" y="914401"/>
            <a:ext cx="7521575" cy="4060584"/>
          </a:xfrm>
        </p:spPr>
      </p:pic>
    </p:spTree>
    <p:extLst>
      <p:ext uri="{BB962C8B-B14F-4D97-AF65-F5344CB8AC3E}">
        <p14:creationId xmlns:p14="http://schemas.microsoft.com/office/powerpoint/2010/main" val="251521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marlsuf_squatt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8" b="13168"/>
          <a:stretch>
            <a:fillRect/>
          </a:stretch>
        </p:blipFill>
        <p:spPr>
          <a:xfrm>
            <a:off x="0" y="122238"/>
            <a:ext cx="9144000" cy="6735762"/>
          </a:xfrm>
        </p:spPr>
      </p:pic>
    </p:spTree>
    <p:extLst>
      <p:ext uri="{BB962C8B-B14F-4D97-AF65-F5344CB8AC3E}">
        <p14:creationId xmlns:p14="http://schemas.microsoft.com/office/powerpoint/2010/main" val="109964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builder: Matt </a:t>
            </a:r>
            <a:r>
              <a:rPr lang="en-US" dirty="0" err="1" smtClean="0"/>
              <a:t>Ogus</a:t>
            </a:r>
            <a:endParaRPr lang="en-US" dirty="0"/>
          </a:p>
        </p:txBody>
      </p:sp>
      <p:pic>
        <p:nvPicPr>
          <p:cNvPr id="4" name="Content Placeholder 3" descr="matt_ogu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2" b="16792"/>
          <a:stretch>
            <a:fillRect/>
          </a:stretch>
        </p:blipFill>
        <p:spPr>
          <a:xfrm>
            <a:off x="277813" y="1147763"/>
            <a:ext cx="8702675" cy="5932487"/>
          </a:xfrm>
        </p:spPr>
      </p:pic>
    </p:spTree>
    <p:extLst>
      <p:ext uri="{BB962C8B-B14F-4D97-AF65-F5344CB8AC3E}">
        <p14:creationId xmlns:p14="http://schemas.microsoft.com/office/powerpoint/2010/main" val="423513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builder deep squatting</a:t>
            </a:r>
            <a:endParaRPr lang="en-US" dirty="0"/>
          </a:p>
        </p:txBody>
      </p:sp>
      <p:pic>
        <p:nvPicPr>
          <p:cNvPr id="4" name="Content Placeholder 3" descr="matt_ogus_squatt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6667"/>
          <a:stretch>
            <a:fillRect/>
          </a:stretch>
        </p:blipFill>
        <p:spPr>
          <a:xfrm>
            <a:off x="0" y="914400"/>
            <a:ext cx="9144000" cy="5943600"/>
          </a:xfrm>
        </p:spPr>
      </p:pic>
    </p:spTree>
    <p:extLst>
      <p:ext uri="{BB962C8B-B14F-4D97-AF65-F5344CB8AC3E}">
        <p14:creationId xmlns:p14="http://schemas.microsoft.com/office/powerpoint/2010/main" val="365835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lifter: </a:t>
            </a:r>
            <a:r>
              <a:rPr lang="en-US" dirty="0" err="1" smtClean="0"/>
              <a:t>Candito</a:t>
            </a:r>
            <a:r>
              <a:rPr lang="en-US" dirty="0" smtClean="0"/>
              <a:t> </a:t>
            </a:r>
            <a:r>
              <a:rPr lang="en-US" dirty="0" err="1" smtClean="0"/>
              <a:t>hq</a:t>
            </a:r>
            <a:endParaRPr lang="en-US" dirty="0"/>
          </a:p>
        </p:txBody>
      </p:sp>
      <p:pic>
        <p:nvPicPr>
          <p:cNvPr id="4" name="Content Placeholder 3" descr="candito_hq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 b="3661"/>
          <a:stretch>
            <a:fillRect/>
          </a:stretch>
        </p:blipFill>
        <p:spPr>
          <a:xfrm>
            <a:off x="260946" y="914400"/>
            <a:ext cx="8883053" cy="5943600"/>
          </a:xfrm>
        </p:spPr>
      </p:pic>
    </p:spTree>
    <p:extLst>
      <p:ext uri="{BB962C8B-B14F-4D97-AF65-F5344CB8AC3E}">
        <p14:creationId xmlns:p14="http://schemas.microsoft.com/office/powerpoint/2010/main" val="186703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ndito_hq_squat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r="15847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35128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58</TotalTime>
  <Words>104</Words>
  <Application>Microsoft Macintosh PowerPoint</Application>
  <PresentationFormat>On-screen Show (4:3)</PresentationFormat>
  <Paragraphs>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Angles</vt:lpstr>
      <vt:lpstr>The squat</vt:lpstr>
      <vt:lpstr>Squat technique</vt:lpstr>
      <vt:lpstr>3 Types of lifting</vt:lpstr>
      <vt:lpstr>Body building/power lifting: omarlsuf</vt:lpstr>
      <vt:lpstr>PowerPoint Presentation</vt:lpstr>
      <vt:lpstr>Body builder: Matt Ogus</vt:lpstr>
      <vt:lpstr>Body builder deep squatting</vt:lpstr>
      <vt:lpstr>Power lifter: Candito hq</vt:lpstr>
      <vt:lpstr>PowerPoint Presentation</vt:lpstr>
      <vt:lpstr>Weight lifter: Lu XioJun</vt:lpstr>
      <vt:lpstr>PowerPoint Presentation</vt:lpstr>
      <vt:lpstr>What girls think they will look like</vt:lpstr>
      <vt:lpstr>PowerPoint Presentation</vt:lpstr>
      <vt:lpstr>PowerPoint Presentation</vt:lpstr>
      <vt:lpstr>What was the one common thing?</vt:lpstr>
      <vt:lpstr>Benefits of squatting</vt:lpstr>
      <vt:lpstr>Squat technique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squat</dc:title>
  <dc:creator>Rafeh Qazi</dc:creator>
  <cp:lastModifiedBy>Rafeh Qazi</cp:lastModifiedBy>
  <cp:revision>5</cp:revision>
  <dcterms:created xsi:type="dcterms:W3CDTF">2016-02-04T05:59:05Z</dcterms:created>
  <dcterms:modified xsi:type="dcterms:W3CDTF">2016-02-04T06:57:49Z</dcterms:modified>
</cp:coreProperties>
</file>