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63" r:id="rId5"/>
    <p:sldId id="258" r:id="rId6"/>
    <p:sldId id="265" r:id="rId7"/>
    <p:sldId id="260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85026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283049-03AB-4647-B58F-EF370055FF9C}"/>
              </a:ext>
            </a:extLst>
          </p:cNvPr>
          <p:cNvSpPr txBox="1"/>
          <p:nvPr userDrawn="1"/>
        </p:nvSpPr>
        <p:spPr>
          <a:xfrm>
            <a:off x="7860890" y="6311900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Advanced Training Assessment Deck</a:t>
            </a:r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036" y="613775"/>
            <a:ext cx="10308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Instructions:</a:t>
            </a:r>
          </a:p>
          <a:p>
            <a:endParaRPr lang="en-NZ" dirty="0"/>
          </a:p>
          <a:p>
            <a:r>
              <a:rPr lang="en-NZ" dirty="0"/>
              <a:t>You may change these slides as you see fit. You may add or remove slides. You do not need to use this slide at all. </a:t>
            </a:r>
          </a:p>
          <a:p>
            <a:endParaRPr lang="en-NZ" dirty="0"/>
          </a:p>
          <a:p>
            <a:r>
              <a:rPr lang="en-NZ" dirty="0"/>
              <a:t>Notes: </a:t>
            </a:r>
          </a:p>
          <a:p>
            <a:endParaRPr lang="en-NZ" dirty="0"/>
          </a:p>
          <a:p>
            <a:r>
              <a:rPr lang="en-NZ" dirty="0"/>
              <a:t>Please tell us about the challenges you may have faced, what you would have done differently and how you would have solved these problems if you had more time.</a:t>
            </a:r>
          </a:p>
          <a:p>
            <a:endParaRPr lang="en-NZ" dirty="0"/>
          </a:p>
          <a:p>
            <a:r>
              <a:rPr lang="en-NZ" dirty="0"/>
              <a:t>Mention all design considerations and talk about why you chose to implement certain advanced features.</a:t>
            </a:r>
          </a:p>
        </p:txBody>
      </p:sp>
    </p:spTree>
    <p:extLst>
      <p:ext uri="{BB962C8B-B14F-4D97-AF65-F5344CB8AC3E}">
        <p14:creationId xmlns:p14="http://schemas.microsoft.com/office/powerpoint/2010/main" val="74275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&lt;Name of Project&gt;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&lt;Your Name&gt;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&lt;MSA Email Address&gt;</a:t>
            </a:r>
          </a:p>
        </p:txBody>
      </p:sp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bit about yourself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your interests / hobbies are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 are studying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Best part of MSA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we could improve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Goals</a:t>
            </a:r>
          </a:p>
        </p:txBody>
      </p:sp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motivation behind th</a:t>
            </a:r>
            <a:r>
              <a:rPr lang="en-US" dirty="0"/>
              <a:t>e project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and Cleaning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Did you scrap the web or did yo</a:t>
            </a:r>
            <a:r>
              <a:rPr lang="en-US" dirty="0"/>
              <a:t>u call an API?</a:t>
            </a:r>
          </a:p>
          <a:p>
            <a:pPr>
              <a:buFontTx/>
              <a:buChar char="-"/>
            </a:pPr>
            <a:r>
              <a:rPr lang="en-US" dirty="0"/>
              <a:t>How did you clean the data?</a:t>
            </a:r>
          </a:p>
        </p:txBody>
      </p:sp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interesting things did you find in your dataset? You may use diagrams to support your claim. </a:t>
            </a:r>
          </a:p>
        </p:txBody>
      </p:sp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Sentiment Analysis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Kaggle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Very briefly talk about your experience</a:t>
            </a:r>
          </a:p>
        </p:txBody>
      </p:sp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Requirement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6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255</Words>
  <Application>Microsoft Office PowerPoint</Application>
  <PresentationFormat>Widescreen</PresentationFormat>
  <Paragraphs>48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 Light</vt:lpstr>
      <vt:lpstr>Office Theme</vt:lpstr>
      <vt:lpstr>PowerPoint Presentation</vt:lpstr>
      <vt:lpstr>&lt;Name of Project&gt;</vt:lpstr>
      <vt:lpstr>A bit about yourself  </vt:lpstr>
      <vt:lpstr>The Problem</vt:lpstr>
      <vt:lpstr>Data Extraction and Cleaning</vt:lpstr>
      <vt:lpstr>Data Exploration</vt:lpstr>
      <vt:lpstr>Sentiment Analysis</vt:lpstr>
      <vt:lpstr>Kaggle Challenge</vt:lpstr>
      <vt:lpstr>Advanced Requirement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Lin David</cp:lastModifiedBy>
  <cp:revision>45</cp:revision>
  <dcterms:created xsi:type="dcterms:W3CDTF">2016-10-16T03:02:52Z</dcterms:created>
  <dcterms:modified xsi:type="dcterms:W3CDTF">2020-09-06T12:43:57Z</dcterms:modified>
</cp:coreProperties>
</file>