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28781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958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245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9302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643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150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010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707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255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768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82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 sz="3600"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King Oak College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43300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1C232"/>
                </a:solidFill>
                <a:latin typeface="Soria" pitchFamily="2" charset="0"/>
              </a:rPr>
              <a:t>R6S.com redesign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Style Tile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Communication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62" y="1639549"/>
            <a:ext cx="3907525" cy="3157924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775" y="1639550"/>
            <a:ext cx="3999899" cy="3211976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63" name="Shape 63"/>
          <p:cNvSpPr txBox="1"/>
          <p:nvPr/>
        </p:nvSpPr>
        <p:spPr>
          <a:xfrm>
            <a:off x="319700" y="1132400"/>
            <a:ext cx="3999900" cy="33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rgbClr val="F1C232"/>
                </a:solidFill>
                <a:latin typeface="Soria" pitchFamily="2" charset="0"/>
              </a:rPr>
              <a:t>Slack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758775" y="1156975"/>
            <a:ext cx="4073400" cy="27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rgbClr val="F1C232"/>
                </a:solidFill>
                <a:latin typeface="Soria" pitchFamily="2" charset="0"/>
              </a:rPr>
              <a:t>Trello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Coding for pages</a:t>
            </a:r>
          </a:p>
          <a:p>
            <a:pPr lvl="0" algn="l" rtl="0">
              <a:spcBef>
                <a:spcPts val="0"/>
              </a:spcBef>
              <a:buNone/>
            </a:pPr>
            <a:endParaRPr dirty="0"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l="2239" t="1970" r="11643"/>
          <a:stretch/>
        </p:blipFill>
        <p:spPr>
          <a:xfrm>
            <a:off x="274875" y="1563475"/>
            <a:ext cx="2073600" cy="3416400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4">
            <a:alphaModFix/>
          </a:blip>
          <a:srcRect l="2846" t="855" r="22044" b="3009"/>
          <a:stretch/>
        </p:blipFill>
        <p:spPr>
          <a:xfrm>
            <a:off x="2442450" y="1563475"/>
            <a:ext cx="1792949" cy="3386400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5">
            <a:alphaModFix/>
          </a:blip>
          <a:srcRect l="2198" t="2482" r="23018" b="44699"/>
          <a:stretch/>
        </p:blipFill>
        <p:spPr>
          <a:xfrm>
            <a:off x="4653500" y="1636075"/>
            <a:ext cx="2014299" cy="1275849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5">
            <a:alphaModFix/>
          </a:blip>
          <a:srcRect l="3336" t="2021" r="23973" b="46675"/>
          <a:stretch/>
        </p:blipFill>
        <p:spPr>
          <a:xfrm>
            <a:off x="6816625" y="1636075"/>
            <a:ext cx="2015675" cy="1275849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6">
            <a:alphaModFix/>
          </a:blip>
          <a:srcRect l="1874" t="1942" r="24623" b="54592"/>
          <a:stretch/>
        </p:blipFill>
        <p:spPr>
          <a:xfrm>
            <a:off x="4653500" y="3188564"/>
            <a:ext cx="2014300" cy="1070785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7">
            <a:alphaModFix/>
          </a:blip>
          <a:srcRect l="1373" t="1940" r="23172" b="54059"/>
          <a:stretch/>
        </p:blipFill>
        <p:spPr>
          <a:xfrm>
            <a:off x="6817312" y="3177375"/>
            <a:ext cx="2014300" cy="1110850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76" name="Shape 76"/>
          <p:cNvSpPr txBox="1"/>
          <p:nvPr/>
        </p:nvSpPr>
        <p:spPr>
          <a:xfrm>
            <a:off x="311700" y="1104000"/>
            <a:ext cx="3829800" cy="37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rgbClr val="F1C232"/>
                </a:solidFill>
                <a:latin typeface="Soria" pitchFamily="2" charset="0"/>
              </a:rPr>
              <a:t>Index Page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764600" y="1145275"/>
            <a:ext cx="3958500" cy="3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rgbClr val="F1C232"/>
                </a:solidFill>
                <a:latin typeface="Soria" pitchFamily="2" charset="0"/>
              </a:rPr>
              <a:t>Other Pages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Map Coding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775" y="1402238"/>
            <a:ext cx="2835445" cy="3416398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174" y="1402238"/>
            <a:ext cx="3520049" cy="3511324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Coverr Video Coding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l="2365" t="3278" r="3782"/>
          <a:stretch/>
        </p:blipFill>
        <p:spPr>
          <a:xfrm>
            <a:off x="311700" y="1583100"/>
            <a:ext cx="4473931" cy="3163664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8796" y="1583100"/>
            <a:ext cx="1454630" cy="3163664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6585" y="1583100"/>
            <a:ext cx="2385714" cy="3163664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93" name="Shape 93"/>
          <p:cNvSpPr txBox="1"/>
          <p:nvPr/>
        </p:nvSpPr>
        <p:spPr>
          <a:xfrm>
            <a:off x="1061850" y="1064462"/>
            <a:ext cx="1979100" cy="47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rgbClr val="F1C232"/>
                </a:solidFill>
                <a:latin typeface="Soria" pitchFamily="2" charset="0"/>
              </a:rPr>
              <a:t>HTML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785625" y="1069925"/>
            <a:ext cx="1543200" cy="51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1C232"/>
                </a:solidFill>
                <a:latin typeface="Soria" pitchFamily="2" charset="0"/>
              </a:rPr>
              <a:t>CSS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6446637" y="1080062"/>
            <a:ext cx="2385600" cy="4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1C232"/>
                </a:solidFill>
                <a:latin typeface="Soria" pitchFamily="2" charset="0"/>
              </a:rPr>
              <a:t>JS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Written Content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9"/>
            <a:ext cx="3773900" cy="1843949"/>
          </a:xfrm>
          <a:prstGeom prst="rect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55428"/>
            <a:ext cx="3773899" cy="1942772"/>
          </a:xfrm>
          <a:prstGeom prst="rect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398" y="1152475"/>
            <a:ext cx="3571120" cy="1843948"/>
          </a:xfrm>
          <a:prstGeom prst="rect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06" name="Shape 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4747637" y="3053945"/>
            <a:ext cx="3876773" cy="1945741"/>
          </a:xfrm>
          <a:prstGeom prst="rect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Images Collected</a:t>
            </a:r>
          </a:p>
          <a:p>
            <a:pPr lvl="0">
              <a:spcBef>
                <a:spcPts val="0"/>
              </a:spcBef>
              <a:buNone/>
            </a:pPr>
            <a:endParaRPr dirty="0"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675" y="1169275"/>
            <a:ext cx="7006649" cy="3783925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Github Account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49" y="1162425"/>
            <a:ext cx="4435124" cy="3177850"/>
          </a:xfrm>
          <a:prstGeom prst="rect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674" y="1149025"/>
            <a:ext cx="4290475" cy="1707654"/>
          </a:xfrm>
          <a:prstGeom prst="rect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4675" y="2910462"/>
            <a:ext cx="4290474" cy="1738562"/>
          </a:xfrm>
          <a:prstGeom prst="rect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School Logo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603625"/>
            <a:ext cx="4111249" cy="411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On-screen Show (16:9)</PresentationFormat>
  <Paragraphs>18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Droid Serif</vt:lpstr>
      <vt:lpstr>Soria</vt:lpstr>
      <vt:lpstr>simple-dark-2</vt:lpstr>
      <vt:lpstr>King Oak College</vt:lpstr>
      <vt:lpstr>Communication</vt:lpstr>
      <vt:lpstr>Coding for pages </vt:lpstr>
      <vt:lpstr>Map Coding</vt:lpstr>
      <vt:lpstr>Coverr Video Coding</vt:lpstr>
      <vt:lpstr>Written Content</vt:lpstr>
      <vt:lpstr>Images Collected </vt:lpstr>
      <vt:lpstr>Github Account</vt:lpstr>
      <vt:lpstr>School Logo </vt:lpstr>
      <vt:lpstr>Style Tile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Oak College</dc:title>
  <cp:lastModifiedBy>Trevor Coleman</cp:lastModifiedBy>
  <cp:revision>1</cp:revision>
  <dcterms:modified xsi:type="dcterms:W3CDTF">2016-05-23T03:53:22Z</dcterms:modified>
</cp:coreProperties>
</file>