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1" autoAdjust="0"/>
    <p:restoredTop sz="93431" autoAdjust="0"/>
  </p:normalViewPr>
  <p:slideViewPr>
    <p:cSldViewPr snapToGrid="0" snapToObjects="1">
      <p:cViewPr varScale="1">
        <p:scale>
          <a:sx n="169" d="100"/>
          <a:sy n="169" d="100"/>
        </p:scale>
        <p:origin x="-120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565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99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9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13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23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42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536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1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88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46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 sz="36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0000"/>
                </a:solidFill>
                <a:latin typeface="Slabo 13px"/>
                <a:cs typeface="Slabo 13px"/>
              </a:rPr>
              <a:t>King Oak College</a:t>
            </a:r>
            <a:endParaRPr lang="en" dirty="0">
              <a:solidFill>
                <a:srgbClr val="FF0000"/>
              </a:solidFill>
              <a:latin typeface="Slabo 13px"/>
              <a:cs typeface="Slabo 13px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433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1C232"/>
                </a:solidFill>
                <a:latin typeface="PT Sans"/>
                <a:cs typeface="PT Sans"/>
              </a:rPr>
              <a:t>R6S.com redesign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ponsive_king_oak_vew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9" b="53539"/>
          <a:stretch/>
        </p:blipFill>
        <p:spPr>
          <a:xfrm>
            <a:off x="214014" y="1124633"/>
            <a:ext cx="8709097" cy="3668723"/>
          </a:xfrm>
          <a:prstGeom prst="rect">
            <a:avLst/>
          </a:prstGeom>
        </p:spPr>
      </p:pic>
      <p:sp>
        <p:nvSpPr>
          <p:cNvPr id="5" name="Shape 132"/>
          <p:cNvSpPr txBox="1">
            <a:spLocks noGrp="1"/>
          </p:cNvSpPr>
          <p:nvPr>
            <p:ph type="title"/>
          </p:nvPr>
        </p:nvSpPr>
        <p:spPr>
          <a:xfrm>
            <a:off x="311700" y="18594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Slabo 13px"/>
                <a:cs typeface="Slabo 13px"/>
              </a:rPr>
              <a:t>Atomic Design: Home Page</a:t>
            </a:r>
            <a:endParaRPr lang="en" dirty="0">
              <a:latin typeface="Slabo 13px"/>
              <a:cs typeface="Slabo 13px"/>
            </a:endParaRPr>
          </a:p>
        </p:txBody>
      </p:sp>
    </p:spTree>
    <p:extLst>
      <p:ext uri="{BB962C8B-B14F-4D97-AF65-F5344CB8AC3E}">
        <p14:creationId xmlns:p14="http://schemas.microsoft.com/office/powerpoint/2010/main" val="175647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labo 13px"/>
                <a:cs typeface="Slabo 13px"/>
              </a:rPr>
              <a:t>Communication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62" y="1639549"/>
            <a:ext cx="3907525" cy="315792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775" y="1639550"/>
            <a:ext cx="3999899" cy="3211976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3" name="Shape 63"/>
          <p:cNvSpPr txBox="1"/>
          <p:nvPr/>
        </p:nvSpPr>
        <p:spPr>
          <a:xfrm>
            <a:off x="319700" y="1132400"/>
            <a:ext cx="3999900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1C232"/>
                </a:solidFill>
                <a:latin typeface="Open Sans"/>
                <a:cs typeface="Open Sans"/>
              </a:rPr>
              <a:t>Slack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758775" y="1156975"/>
            <a:ext cx="4073400" cy="27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1C232"/>
                </a:solidFill>
                <a:latin typeface="Open Sans"/>
                <a:cs typeface="Open Sans"/>
              </a:rPr>
              <a:t>Trello</a:t>
            </a:r>
            <a:endParaRPr lang="en" sz="2400" dirty="0">
              <a:solidFill>
                <a:srgbClr val="F1C232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labo 13px"/>
                <a:cs typeface="Slabo 13px"/>
              </a:rPr>
              <a:t>Coding for pages</a:t>
            </a:r>
          </a:p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l="2239" t="1970" r="11643"/>
          <a:stretch/>
        </p:blipFill>
        <p:spPr>
          <a:xfrm>
            <a:off x="274875" y="1563475"/>
            <a:ext cx="2073600" cy="34164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4">
            <a:alphaModFix/>
          </a:blip>
          <a:srcRect l="2846" t="855" r="22044" b="3009"/>
          <a:stretch/>
        </p:blipFill>
        <p:spPr>
          <a:xfrm>
            <a:off x="2442450" y="1563475"/>
            <a:ext cx="1792949" cy="33864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5">
            <a:alphaModFix/>
          </a:blip>
          <a:srcRect l="2198" t="2482" r="23018" b="44699"/>
          <a:stretch/>
        </p:blipFill>
        <p:spPr>
          <a:xfrm>
            <a:off x="4653500" y="1636075"/>
            <a:ext cx="2014299" cy="1275849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5">
            <a:alphaModFix/>
          </a:blip>
          <a:srcRect l="3336" t="2021" r="23973" b="46675"/>
          <a:stretch/>
        </p:blipFill>
        <p:spPr>
          <a:xfrm>
            <a:off x="6816625" y="1636075"/>
            <a:ext cx="2015675" cy="1275849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6">
            <a:alphaModFix/>
          </a:blip>
          <a:srcRect l="1874" t="1942" r="24623" b="54592"/>
          <a:stretch/>
        </p:blipFill>
        <p:spPr>
          <a:xfrm>
            <a:off x="4653500" y="3188564"/>
            <a:ext cx="2014300" cy="1070785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7">
            <a:alphaModFix/>
          </a:blip>
          <a:srcRect l="1373" t="1940" r="23172" b="54059"/>
          <a:stretch/>
        </p:blipFill>
        <p:spPr>
          <a:xfrm>
            <a:off x="6817312" y="3177375"/>
            <a:ext cx="2014300" cy="111085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6" name="Shape 76"/>
          <p:cNvSpPr txBox="1"/>
          <p:nvPr/>
        </p:nvSpPr>
        <p:spPr>
          <a:xfrm>
            <a:off x="311700" y="1104000"/>
            <a:ext cx="3829800" cy="3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1C232"/>
                </a:solidFill>
                <a:latin typeface="Open Sans"/>
                <a:cs typeface="Open Sans"/>
              </a:rPr>
              <a:t>Index Page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764600" y="1145275"/>
            <a:ext cx="3958500" cy="3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1C232"/>
                </a:solidFill>
                <a:latin typeface="Open Sans"/>
                <a:cs typeface="Open Sans"/>
              </a:rPr>
              <a:t>Other Pages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labo 13px"/>
                <a:cs typeface="Slabo 13px"/>
              </a:rPr>
              <a:t>Map Coding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75" y="1156575"/>
            <a:ext cx="2835445" cy="3416398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74" y="1156575"/>
            <a:ext cx="3520049" cy="351132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labo 13px"/>
                <a:cs typeface="Slabo 13px"/>
              </a:rPr>
              <a:t>Coverr Video Coding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l="2365" t="3278" r="3782"/>
          <a:stretch/>
        </p:blipFill>
        <p:spPr>
          <a:xfrm>
            <a:off x="311700" y="1583100"/>
            <a:ext cx="4473931" cy="316366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796" y="1583100"/>
            <a:ext cx="1454630" cy="316366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585" y="1583100"/>
            <a:ext cx="2385714" cy="3163664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3" name="Shape 93"/>
          <p:cNvSpPr txBox="1"/>
          <p:nvPr/>
        </p:nvSpPr>
        <p:spPr>
          <a:xfrm>
            <a:off x="1061850" y="1064462"/>
            <a:ext cx="1979100" cy="4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rgbClr val="F1C232"/>
                </a:solidFill>
                <a:latin typeface="Open Sans"/>
                <a:cs typeface="Open Sans"/>
              </a:rPr>
              <a:t>HTML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785625" y="1069925"/>
            <a:ext cx="1543200" cy="5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  <a:latin typeface="Open Sans"/>
                <a:cs typeface="Open Sans"/>
              </a:rPr>
              <a:t>CSS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446637" y="1080062"/>
            <a:ext cx="2385600" cy="44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1C232"/>
                </a:solidFill>
                <a:latin typeface="Open Sans"/>
                <a:cs typeface="Open Sans"/>
              </a:rPr>
              <a:t>JS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labo 13px"/>
                <a:cs typeface="Slabo 13px"/>
              </a:rPr>
              <a:t>Written Content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9286450" y="121382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3773900" cy="1843949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55428"/>
            <a:ext cx="3773899" cy="1942772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98" y="1152475"/>
            <a:ext cx="3571120" cy="1843948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4747637" y="3053945"/>
            <a:ext cx="3876773" cy="1945741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labo 13px"/>
                <a:cs typeface="Slabo 13px"/>
              </a:rPr>
              <a:t>Images </a:t>
            </a:r>
            <a:r>
              <a:rPr lang="en" dirty="0" smtClean="0">
                <a:latin typeface="Slabo 13px"/>
                <a:cs typeface="Slabo 13px"/>
              </a:rPr>
              <a:t>Collected</a:t>
            </a:r>
            <a:endParaRPr lang="en" dirty="0">
              <a:latin typeface="Slabo 13px"/>
              <a:cs typeface="Slabo 13px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675" y="1169275"/>
            <a:ext cx="7006649" cy="3783925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Slabo 13px"/>
                <a:cs typeface="Slabo 13px"/>
              </a:rPr>
              <a:t>Github Account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49" y="1162425"/>
            <a:ext cx="4435124" cy="3177850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674" y="1149025"/>
            <a:ext cx="4290475" cy="1707654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675" y="2910462"/>
            <a:ext cx="4290474" cy="1738562"/>
          </a:xfrm>
          <a:prstGeom prst="rect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18594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Slabo 13px"/>
                <a:cs typeface="Slabo 13px"/>
              </a:rPr>
              <a:t>Style Tile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" b="32309"/>
          <a:stretch/>
        </p:blipFill>
        <p:spPr>
          <a:xfrm>
            <a:off x="424180" y="1017725"/>
            <a:ext cx="4298244" cy="3875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56"/>
          <a:stretch/>
        </p:blipFill>
        <p:spPr>
          <a:xfrm>
            <a:off x="4866044" y="1998417"/>
            <a:ext cx="4164376" cy="191413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36</Words>
  <Application>Microsoft Macintosh PowerPoint</Application>
  <PresentationFormat>On-screen Show (16:9)</PresentationFormat>
  <Paragraphs>18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simple-dark-2</vt:lpstr>
      <vt:lpstr>King Oak College</vt:lpstr>
      <vt:lpstr>Communication</vt:lpstr>
      <vt:lpstr>Coding for pages </vt:lpstr>
      <vt:lpstr>Map Coding</vt:lpstr>
      <vt:lpstr>Coverr Video Coding</vt:lpstr>
      <vt:lpstr>Written Content</vt:lpstr>
      <vt:lpstr>Images Collected </vt:lpstr>
      <vt:lpstr>Github Account</vt:lpstr>
      <vt:lpstr>Style Tile</vt:lpstr>
      <vt:lpstr>Atomic Design: Home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Oak College</dc:title>
  <cp:lastModifiedBy>The Art Institute of California Los Angeles</cp:lastModifiedBy>
  <cp:revision>8</cp:revision>
  <dcterms:modified xsi:type="dcterms:W3CDTF">2016-05-24T19:54:00Z</dcterms:modified>
</cp:coreProperties>
</file>