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 sz="3600"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Relationship Id="rId4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Relationship Id="rId5" Type="http://schemas.openxmlformats.org/officeDocument/2006/relationships/image" Target="../media/image01.png"/><Relationship Id="rId6" Type="http://schemas.openxmlformats.org/officeDocument/2006/relationships/image" Target="../media/image04.png"/><Relationship Id="rId7" Type="http://schemas.openxmlformats.org/officeDocument/2006/relationships/image" Target="../media/image00.png"/><Relationship Id="rId8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King Oak College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433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R6S.com redesign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Style Tile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Communication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62" y="1639549"/>
            <a:ext cx="3907525" cy="3157924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775" y="1639550"/>
            <a:ext cx="3999899" cy="3211976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3" name="Shape 63"/>
          <p:cNvSpPr txBox="1"/>
          <p:nvPr/>
        </p:nvSpPr>
        <p:spPr>
          <a:xfrm>
            <a:off x="319700" y="1132400"/>
            <a:ext cx="39999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1C232"/>
                </a:solidFill>
              </a:rPr>
              <a:t>Slack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758775" y="1156975"/>
            <a:ext cx="4073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1C232"/>
                </a:solidFill>
              </a:rPr>
              <a:t>Trello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Coding for pages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0" l="2239" r="11643" t="1970"/>
          <a:stretch/>
        </p:blipFill>
        <p:spPr>
          <a:xfrm>
            <a:off x="274875" y="1563475"/>
            <a:ext cx="2073600" cy="34164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4">
            <a:alphaModFix/>
          </a:blip>
          <a:srcRect b="3009" l="2846" r="22044" t="855"/>
          <a:stretch/>
        </p:blipFill>
        <p:spPr>
          <a:xfrm>
            <a:off x="2442450" y="1563475"/>
            <a:ext cx="1792949" cy="33864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5">
            <a:alphaModFix/>
          </a:blip>
          <a:srcRect b="44699" l="2198" r="23018" t="2482"/>
          <a:stretch/>
        </p:blipFill>
        <p:spPr>
          <a:xfrm>
            <a:off x="4653500" y="1636075"/>
            <a:ext cx="2014299" cy="1275849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6">
            <a:alphaModFix/>
          </a:blip>
          <a:srcRect b="46675" l="3336" r="23973" t="2021"/>
          <a:stretch/>
        </p:blipFill>
        <p:spPr>
          <a:xfrm>
            <a:off x="6816625" y="1636075"/>
            <a:ext cx="2015675" cy="1275849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7">
            <a:alphaModFix/>
          </a:blip>
          <a:srcRect b="54592" l="1874" r="24623" t="1942"/>
          <a:stretch/>
        </p:blipFill>
        <p:spPr>
          <a:xfrm>
            <a:off x="4653500" y="3188564"/>
            <a:ext cx="2014300" cy="1070785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8">
            <a:alphaModFix/>
          </a:blip>
          <a:srcRect b="54059" l="1373" r="23172" t="1940"/>
          <a:stretch/>
        </p:blipFill>
        <p:spPr>
          <a:xfrm>
            <a:off x="6817312" y="3177375"/>
            <a:ext cx="2014300" cy="111085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6" name="Shape 76"/>
          <p:cNvSpPr txBox="1"/>
          <p:nvPr/>
        </p:nvSpPr>
        <p:spPr>
          <a:xfrm>
            <a:off x="311700" y="1104000"/>
            <a:ext cx="3829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1C232"/>
                </a:solidFill>
              </a:rPr>
              <a:t>Index Page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764600" y="1145275"/>
            <a:ext cx="3958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1C232"/>
                </a:solidFill>
              </a:rPr>
              <a:t>Other Pages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 Coding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775" y="1156575"/>
            <a:ext cx="2835445" cy="3416398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174" y="1156575"/>
            <a:ext cx="3520049" cy="3511324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Coverr Video Coding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2365" r="3782" t="3278"/>
          <a:stretch/>
        </p:blipFill>
        <p:spPr>
          <a:xfrm>
            <a:off x="311700" y="1583100"/>
            <a:ext cx="4473931" cy="3163664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796" y="1583100"/>
            <a:ext cx="1454630" cy="3163664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6585" y="1583100"/>
            <a:ext cx="2385714" cy="3163664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3" name="Shape 93"/>
          <p:cNvSpPr txBox="1"/>
          <p:nvPr/>
        </p:nvSpPr>
        <p:spPr>
          <a:xfrm>
            <a:off x="1061850" y="1064462"/>
            <a:ext cx="1979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1C232"/>
                </a:solidFill>
              </a:rPr>
              <a:t>HTML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785625" y="1069925"/>
            <a:ext cx="1543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1C232"/>
                </a:solidFill>
              </a:rPr>
              <a:t>CSS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446637" y="1080062"/>
            <a:ext cx="2385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1C232"/>
                </a:solidFill>
              </a:rPr>
              <a:t>JS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Written Content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9286450" y="121382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9"/>
            <a:ext cx="3773900" cy="1843949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55428"/>
            <a:ext cx="3773899" cy="1942772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398" y="1152475"/>
            <a:ext cx="3571120" cy="1843948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6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10800000">
            <a:off x="4747637" y="3053945"/>
            <a:ext cx="3876773" cy="1945741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Images Collected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675" y="1169275"/>
            <a:ext cx="7006649" cy="3783925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Github Account</a:t>
            </a:r>
          </a:p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49" y="1162425"/>
            <a:ext cx="4435124" cy="317785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674" y="1149025"/>
            <a:ext cx="4290475" cy="1707654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4675" y="2910462"/>
            <a:ext cx="4290474" cy="1738562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School Logo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603625"/>
            <a:ext cx="4111249" cy="411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