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DE"/>
    <a:srgbClr val="AAEEFC"/>
    <a:srgbClr val="5DDFF9"/>
    <a:srgbClr val="DAF8FE"/>
    <a:srgbClr val="A8CFD0"/>
    <a:srgbClr val="FFFFFF"/>
    <a:srgbClr val="079FBD"/>
    <a:srgbClr val="09C7ED"/>
    <a:srgbClr val="08C8EE"/>
    <a:srgbClr val="046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113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0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2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01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3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1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8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8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5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‹nº›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1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jpeg"/><Relationship Id="rId7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microsoft.com/office/2007/relationships/hdphoto" Target="../media/hdphoto2.wdp"/><Relationship Id="rId5" Type="http://schemas.openxmlformats.org/officeDocument/2006/relationships/image" Target="../media/image8.jpeg"/><Relationship Id="rId10" Type="http://schemas.openxmlformats.org/officeDocument/2006/relationships/image" Target="../media/image10.png"/><Relationship Id="rId4" Type="http://schemas.openxmlformats.org/officeDocument/2006/relationships/image" Target="../media/image7.jpe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F222AFB-3815-8831-66EB-4BA0437ADDE3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 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D2704A5-35C2-E726-EE42-2BFAFFF6795A}"/>
              </a:ext>
            </a:extLst>
          </p:cNvPr>
          <p:cNvSpPr/>
          <p:nvPr/>
        </p:nvSpPr>
        <p:spPr>
          <a:xfrm>
            <a:off x="369726" y="241069"/>
            <a:ext cx="2695923" cy="128928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50800" dir="5400000" algn="ctr" rotWithShape="0">
              <a:srgbClr val="00123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 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F2A392F-2807-36C4-B7EB-D185947E3FC8}"/>
              </a:ext>
            </a:extLst>
          </p:cNvPr>
          <p:cNvSpPr/>
          <p:nvPr/>
        </p:nvSpPr>
        <p:spPr>
          <a:xfrm>
            <a:off x="402261" y="3845794"/>
            <a:ext cx="4373167" cy="2105000"/>
          </a:xfrm>
          <a:prstGeom prst="roundRect">
            <a:avLst>
              <a:gd name="adj" fmla="val 62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 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45473D7E-ACBA-2B94-3BF7-283EF34B24CD}"/>
              </a:ext>
            </a:extLst>
          </p:cNvPr>
          <p:cNvSpPr/>
          <p:nvPr/>
        </p:nvSpPr>
        <p:spPr>
          <a:xfrm>
            <a:off x="3179481" y="241069"/>
            <a:ext cx="2844000" cy="1289288"/>
          </a:xfrm>
          <a:prstGeom prst="roundRect">
            <a:avLst/>
          </a:prstGeom>
          <a:solidFill>
            <a:srgbClr val="00091A"/>
          </a:solidFill>
          <a:ln>
            <a:noFill/>
          </a:ln>
          <a:effectLst>
            <a:outerShdw blurRad="50800" dist="50800" dir="5400000" algn="ctr" rotWithShape="0">
              <a:srgbClr val="00123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9B34EF7-14AB-DEC1-02E4-6D80F14CECEA}"/>
              </a:ext>
            </a:extLst>
          </p:cNvPr>
          <p:cNvSpPr/>
          <p:nvPr/>
        </p:nvSpPr>
        <p:spPr>
          <a:xfrm>
            <a:off x="6137312" y="241069"/>
            <a:ext cx="2844000" cy="1289288"/>
          </a:xfrm>
          <a:prstGeom prst="roundRect">
            <a:avLst/>
          </a:prstGeom>
          <a:solidFill>
            <a:srgbClr val="131313"/>
          </a:solidFill>
          <a:ln>
            <a:noFill/>
          </a:ln>
          <a:effectLst>
            <a:outerShdw blurRad="50800" dist="50800" dir="5400000" algn="ctr" rotWithShape="0">
              <a:srgbClr val="00123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B2FD7A6-C892-B98D-AFA1-664C3EAF67F0}"/>
              </a:ext>
            </a:extLst>
          </p:cNvPr>
          <p:cNvSpPr/>
          <p:nvPr/>
        </p:nvSpPr>
        <p:spPr>
          <a:xfrm>
            <a:off x="9112905" y="241069"/>
            <a:ext cx="2786994" cy="1289288"/>
          </a:xfrm>
          <a:prstGeom prst="roundRect">
            <a:avLst/>
          </a:prstGeom>
          <a:solidFill>
            <a:srgbClr val="211601"/>
          </a:solidFill>
          <a:ln>
            <a:noFill/>
          </a:ln>
          <a:effectLst>
            <a:outerShdw blurRad="50800" dist="50800" dir="5400000" algn="ctr" rotWithShape="0">
              <a:srgbClr val="00123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 descr="Forma&#10;&#10;Descrição gerada automaticamente com confiança baixa">
            <a:extLst>
              <a:ext uri="{FF2B5EF4-FFF2-40B4-BE49-F238E27FC236}">
                <a16:creationId xmlns:a16="http://schemas.microsoft.com/office/drawing/2014/main" id="{847E3241-F721-2FAF-E24E-34C5552C563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217" y="310572"/>
            <a:ext cx="590400" cy="590400"/>
          </a:xfrm>
          <a:prstGeom prst="rect">
            <a:avLst/>
          </a:prstGeom>
          <a:effectLst>
            <a:outerShdw blurRad="50800" dist="50800" dir="5400000" algn="ctr" rotWithShape="0">
              <a:srgbClr val="001236"/>
            </a:outerShdw>
          </a:effectLst>
        </p:spPr>
      </p:pic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FDF730C3-634C-3002-2DDE-085D755FA9D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760" y="266469"/>
            <a:ext cx="633600" cy="633600"/>
          </a:xfrm>
          <a:prstGeom prst="rect">
            <a:avLst/>
          </a:prstGeom>
          <a:effectLst>
            <a:outerShdw blurRad="50800" dist="50800" dir="5400000" algn="ctr" rotWithShape="0">
              <a:srgbClr val="001236"/>
            </a:outerShdw>
          </a:effectLst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E54A967-9E4F-0598-5EFE-943AE7D41959}"/>
              </a:ext>
            </a:extLst>
          </p:cNvPr>
          <p:cNvSpPr/>
          <p:nvPr/>
        </p:nvSpPr>
        <p:spPr>
          <a:xfrm>
            <a:off x="5020398" y="3845793"/>
            <a:ext cx="6879500" cy="2105001"/>
          </a:xfrm>
          <a:prstGeom prst="roundRect">
            <a:avLst>
              <a:gd name="adj" fmla="val 62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 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0503B93-6322-818A-0C60-BFD3055EBB4C}"/>
              </a:ext>
            </a:extLst>
          </p:cNvPr>
          <p:cNvSpPr/>
          <p:nvPr/>
        </p:nvSpPr>
        <p:spPr>
          <a:xfrm>
            <a:off x="369726" y="1660717"/>
            <a:ext cx="11530173" cy="2043027"/>
          </a:xfrm>
          <a:prstGeom prst="roundRect">
            <a:avLst>
              <a:gd name="adj" fmla="val 62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 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E65FCD5-989B-7DEC-3E38-F3E2D7AD0878}"/>
              </a:ext>
            </a:extLst>
          </p:cNvPr>
          <p:cNvSpPr/>
          <p:nvPr/>
        </p:nvSpPr>
        <p:spPr>
          <a:xfrm rot="16200000">
            <a:off x="5772757" y="4025304"/>
            <a:ext cx="646486" cy="4758188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9F19F90-61B7-4218-0630-F5A71D9A33D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97" y="288884"/>
            <a:ext cx="553274" cy="553274"/>
          </a:xfrm>
          <a:prstGeom prst="rect">
            <a:avLst/>
          </a:prstGeom>
          <a:effectLst>
            <a:outerShdw blurRad="50800" dist="50800" dir="5400000" algn="ctr" rotWithShape="0">
              <a:srgbClr val="001236"/>
            </a:outerShdw>
          </a:effectLst>
        </p:spPr>
      </p:pic>
      <p:pic>
        <p:nvPicPr>
          <p:cNvPr id="24" name="Imagem 23" descr="Forma&#10;&#10;Descrição gerada automaticamente com confiança baixa">
            <a:extLst>
              <a:ext uri="{FF2B5EF4-FFF2-40B4-BE49-F238E27FC236}">
                <a16:creationId xmlns:a16="http://schemas.microsoft.com/office/drawing/2014/main" id="{ED047444-FDC2-E236-C0EB-37141CAF78F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398" y="241069"/>
            <a:ext cx="603500" cy="603500"/>
          </a:xfrm>
          <a:prstGeom prst="rect">
            <a:avLst/>
          </a:prstGeom>
          <a:effectLst>
            <a:outerShdw blurRad="50800" dist="50800" dir="5400000" algn="ctr" rotWithShape="0">
              <a:srgbClr val="001236"/>
            </a:outerShdw>
          </a:effectLst>
        </p:spPr>
      </p:pic>
      <p:sp>
        <p:nvSpPr>
          <p:cNvPr id="26" name="Elipse 25">
            <a:extLst>
              <a:ext uri="{FF2B5EF4-FFF2-40B4-BE49-F238E27FC236}">
                <a16:creationId xmlns:a16="http://schemas.microsoft.com/office/drawing/2014/main" id="{5442AA1E-A235-DA58-148D-2BE67CC370E7}"/>
              </a:ext>
            </a:extLst>
          </p:cNvPr>
          <p:cNvSpPr/>
          <p:nvPr/>
        </p:nvSpPr>
        <p:spPr>
          <a:xfrm rot="16200000">
            <a:off x="4011087" y="6071475"/>
            <a:ext cx="646486" cy="6658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81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F222AFB-3815-8831-66EB-4BA0437ADDE3}"/>
              </a:ext>
            </a:extLst>
          </p:cNvPr>
          <p:cNvSpPr/>
          <p:nvPr/>
        </p:nvSpPr>
        <p:spPr>
          <a:xfrm>
            <a:off x="157290" y="137160"/>
            <a:ext cx="11897550" cy="6583680"/>
          </a:xfrm>
          <a:prstGeom prst="rect">
            <a:avLst/>
          </a:prstGeom>
          <a:gradFill>
            <a:gsLst>
              <a:gs pos="49319">
                <a:srgbClr val="001847"/>
              </a:gs>
              <a:gs pos="46000">
                <a:srgbClr val="002060"/>
              </a:gs>
              <a:gs pos="53000">
                <a:srgbClr val="001236"/>
              </a:gs>
              <a:gs pos="54000">
                <a:srgbClr val="002060"/>
              </a:gs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 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D2704A5-35C2-E726-EE42-2BFAFFF6795A}"/>
              </a:ext>
            </a:extLst>
          </p:cNvPr>
          <p:cNvSpPr/>
          <p:nvPr/>
        </p:nvSpPr>
        <p:spPr>
          <a:xfrm>
            <a:off x="369726" y="241069"/>
            <a:ext cx="2695923" cy="128928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50800" dist="50800" dir="5400000" algn="ctr" rotWithShape="0">
              <a:srgbClr val="00123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 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45473D7E-ACBA-2B94-3BF7-283EF34B24CD}"/>
              </a:ext>
            </a:extLst>
          </p:cNvPr>
          <p:cNvSpPr/>
          <p:nvPr/>
        </p:nvSpPr>
        <p:spPr>
          <a:xfrm>
            <a:off x="3179481" y="241069"/>
            <a:ext cx="2844000" cy="1289288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50800" dist="50800" dir="5400000" algn="ctr" rotWithShape="0">
              <a:srgbClr val="00123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9B34EF7-14AB-DEC1-02E4-6D80F14CECEA}"/>
              </a:ext>
            </a:extLst>
          </p:cNvPr>
          <p:cNvSpPr/>
          <p:nvPr/>
        </p:nvSpPr>
        <p:spPr>
          <a:xfrm>
            <a:off x="6137312" y="241069"/>
            <a:ext cx="2844000" cy="1289288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outerShdw blurRad="50800" dist="50800" dir="5400000" algn="ctr" rotWithShape="0">
              <a:srgbClr val="00123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B2FD7A6-C892-B98D-AFA1-664C3EAF67F0}"/>
              </a:ext>
            </a:extLst>
          </p:cNvPr>
          <p:cNvSpPr/>
          <p:nvPr/>
        </p:nvSpPr>
        <p:spPr>
          <a:xfrm>
            <a:off x="9112905" y="241069"/>
            <a:ext cx="2786994" cy="1289288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ffectLst>
            <a:outerShdw blurRad="50800" dist="50800" dir="5400000" algn="ctr" rotWithShape="0">
              <a:srgbClr val="001236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 descr="Forma&#10;&#10;Descrição gerada automaticamente com confiança baixa">
            <a:extLst>
              <a:ext uri="{FF2B5EF4-FFF2-40B4-BE49-F238E27FC236}">
                <a16:creationId xmlns:a16="http://schemas.microsoft.com/office/drawing/2014/main" id="{3B636787-45A3-20E8-AB56-3335E229A1D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684" y="280688"/>
            <a:ext cx="635216" cy="590698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23" name="Imagem 22" descr="Forma&#10;&#10;Descrição gerada automaticamente com confiança baixa">
            <a:extLst>
              <a:ext uri="{FF2B5EF4-FFF2-40B4-BE49-F238E27FC236}">
                <a16:creationId xmlns:a16="http://schemas.microsoft.com/office/drawing/2014/main" id="{847E3241-F721-2FAF-E24E-34C5552C563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217" y="310572"/>
            <a:ext cx="590400" cy="590400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FDF730C3-634C-3002-2DDE-085D755FA9D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760" y="266469"/>
            <a:ext cx="633600" cy="633600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27" name="Imagem 26" descr="Forma&#10;&#10;Descrição gerada automaticamente com confiança baixa">
            <a:extLst>
              <a:ext uri="{FF2B5EF4-FFF2-40B4-BE49-F238E27FC236}">
                <a16:creationId xmlns:a16="http://schemas.microsoft.com/office/drawing/2014/main" id="{014B7577-A0C1-743C-E6C3-DC2E9EB46A2E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602" y="276494"/>
            <a:ext cx="553274" cy="553274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9AFAE40-7BC6-826B-2A8D-76B02BCBC5B5}"/>
              </a:ext>
            </a:extLst>
          </p:cNvPr>
          <p:cNvSpPr/>
          <p:nvPr/>
        </p:nvSpPr>
        <p:spPr>
          <a:xfrm>
            <a:off x="402261" y="3845794"/>
            <a:ext cx="4373167" cy="2105000"/>
          </a:xfrm>
          <a:prstGeom prst="roundRect">
            <a:avLst>
              <a:gd name="adj" fmla="val 6257"/>
            </a:avLst>
          </a:prstGeom>
          <a:gradFill>
            <a:gsLst>
              <a:gs pos="0">
                <a:srgbClr val="0A60BE"/>
              </a:gs>
              <a:gs pos="85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 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CC0A1C2-37A1-9026-332F-EBD000816249}"/>
              </a:ext>
            </a:extLst>
          </p:cNvPr>
          <p:cNvSpPr/>
          <p:nvPr/>
        </p:nvSpPr>
        <p:spPr>
          <a:xfrm>
            <a:off x="5020398" y="3845793"/>
            <a:ext cx="6879500" cy="2105001"/>
          </a:xfrm>
          <a:prstGeom prst="roundRect">
            <a:avLst>
              <a:gd name="adj" fmla="val 6257"/>
            </a:avLst>
          </a:prstGeom>
          <a:gradFill>
            <a:gsLst>
              <a:gs pos="0">
                <a:srgbClr val="0A60BE"/>
              </a:gs>
              <a:gs pos="85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 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DB101F4-47D0-1A1B-9F6A-19ECC4E18669}"/>
              </a:ext>
            </a:extLst>
          </p:cNvPr>
          <p:cNvSpPr/>
          <p:nvPr/>
        </p:nvSpPr>
        <p:spPr>
          <a:xfrm>
            <a:off x="369726" y="1660717"/>
            <a:ext cx="11530173" cy="2043027"/>
          </a:xfrm>
          <a:prstGeom prst="roundRect">
            <a:avLst>
              <a:gd name="adj" fmla="val 6257"/>
            </a:avLst>
          </a:prstGeom>
          <a:gradFill>
            <a:gsLst>
              <a:gs pos="0">
                <a:srgbClr val="0A60BE"/>
              </a:gs>
              <a:gs pos="85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 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4A928C5C-3FE5-B4D5-26AD-4ED8366EB489}"/>
              </a:ext>
            </a:extLst>
          </p:cNvPr>
          <p:cNvSpPr/>
          <p:nvPr/>
        </p:nvSpPr>
        <p:spPr>
          <a:xfrm rot="16200000">
            <a:off x="5772757" y="4025304"/>
            <a:ext cx="646486" cy="4758188"/>
          </a:xfrm>
          <a:prstGeom prst="roundRect">
            <a:avLst>
              <a:gd name="adj" fmla="val 5000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52DF76FD-87F8-DA52-F242-DC4FEB55E529}"/>
              </a:ext>
            </a:extLst>
          </p:cNvPr>
          <p:cNvSpPr/>
          <p:nvPr/>
        </p:nvSpPr>
        <p:spPr>
          <a:xfrm rot="16200000">
            <a:off x="4011087" y="6071475"/>
            <a:ext cx="646486" cy="6658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01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3C0E85C7-3B62-D3B8-4CD0-DD85D0317A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BA1292F-7326-8602-B41F-C2114B607A70}"/>
              </a:ext>
            </a:extLst>
          </p:cNvPr>
          <p:cNvGrpSpPr/>
          <p:nvPr/>
        </p:nvGrpSpPr>
        <p:grpSpPr>
          <a:xfrm>
            <a:off x="789687" y="309772"/>
            <a:ext cx="6120000" cy="1080000"/>
            <a:chOff x="1177614" y="1806633"/>
            <a:chExt cx="6120000" cy="1080000"/>
          </a:xfrm>
          <a:gradFill flip="none" rotWithShape="1">
            <a:gsLst>
              <a:gs pos="44000">
                <a:srgbClr val="30C23E"/>
              </a:gs>
              <a:gs pos="0">
                <a:schemeClr val="accent1">
                  <a:lumMod val="40000"/>
                  <a:lumOff val="60000"/>
                </a:schemeClr>
              </a:gs>
              <a:gs pos="100000">
                <a:srgbClr val="00B050"/>
              </a:gs>
            </a:gsLst>
            <a:lin ang="0" scaled="1"/>
            <a:tileRect/>
          </a:gradFill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6A2BE492-540F-2023-5F57-8FC0054BE8D3}"/>
                </a:ext>
              </a:extLst>
            </p:cNvPr>
            <p:cNvSpPr/>
            <p:nvPr/>
          </p:nvSpPr>
          <p:spPr>
            <a:xfrm>
              <a:off x="1177614" y="1806633"/>
              <a:ext cx="6120000" cy="1080000"/>
            </a:xfrm>
            <a:prstGeom prst="roundRect">
              <a:avLst/>
            </a:prstGeom>
            <a:grpFill/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 </a:t>
              </a: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5888D87F-A286-2B5F-9125-02A553BFEEC6}"/>
                </a:ext>
              </a:extLst>
            </p:cNvPr>
            <p:cNvSpPr/>
            <p:nvPr/>
          </p:nvSpPr>
          <p:spPr>
            <a:xfrm>
              <a:off x="1177614" y="1806633"/>
              <a:ext cx="2037600" cy="1080000"/>
            </a:xfrm>
            <a:prstGeom prst="roundRect">
              <a:avLst/>
            </a:prstGeom>
            <a:grpFill/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 </a:t>
              </a: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75AD2C24-46EA-3325-0E3A-49BAF956E6D2}"/>
                </a:ext>
              </a:extLst>
            </p:cNvPr>
            <p:cNvSpPr/>
            <p:nvPr/>
          </p:nvSpPr>
          <p:spPr>
            <a:xfrm>
              <a:off x="3215214" y="1806633"/>
              <a:ext cx="2037600" cy="1080000"/>
            </a:xfrm>
            <a:prstGeom prst="roundRect">
              <a:avLst/>
            </a:prstGeom>
            <a:grpFill/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 </a:t>
              </a: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5E4674FD-2819-A2EB-5670-75485D512697}"/>
                </a:ext>
              </a:extLst>
            </p:cNvPr>
            <p:cNvSpPr/>
            <p:nvPr/>
          </p:nvSpPr>
          <p:spPr>
            <a:xfrm>
              <a:off x="5252814" y="1806633"/>
              <a:ext cx="2037600" cy="1080000"/>
            </a:xfrm>
            <a:prstGeom prst="roundRect">
              <a:avLst/>
            </a:prstGeom>
            <a:grpFill/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 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0ADA4AD-46F9-9E86-7BB0-DD78941025BC}"/>
              </a:ext>
            </a:extLst>
          </p:cNvPr>
          <p:cNvGrpSpPr/>
          <p:nvPr/>
        </p:nvGrpSpPr>
        <p:grpSpPr>
          <a:xfrm>
            <a:off x="5375541" y="1615702"/>
            <a:ext cx="6120000" cy="1080000"/>
            <a:chOff x="5098450" y="3233652"/>
            <a:chExt cx="6120000" cy="1080000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40000">
                <a:srgbClr val="FE3636"/>
              </a:gs>
              <a:gs pos="100000">
                <a:srgbClr val="FF0000"/>
              </a:gs>
            </a:gsLst>
            <a:lin ang="0" scaled="1"/>
          </a:gradFill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25FBFF89-76BB-C3D5-2A2D-7A4B983FBA02}"/>
                </a:ext>
              </a:extLst>
            </p:cNvPr>
            <p:cNvSpPr/>
            <p:nvPr/>
          </p:nvSpPr>
          <p:spPr>
            <a:xfrm>
              <a:off x="5098450" y="3233652"/>
              <a:ext cx="6120000" cy="1080000"/>
            </a:xfrm>
            <a:prstGeom prst="round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 </a:t>
              </a: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F6285710-94A8-CE36-A7EA-B61B79EE066F}"/>
                </a:ext>
              </a:extLst>
            </p:cNvPr>
            <p:cNvSpPr/>
            <p:nvPr/>
          </p:nvSpPr>
          <p:spPr>
            <a:xfrm>
              <a:off x="5098450" y="3233652"/>
              <a:ext cx="2037600" cy="1080000"/>
            </a:xfrm>
            <a:prstGeom prst="round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 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5C527906-4F40-1491-94C9-7874AAA79BBC}"/>
                </a:ext>
              </a:extLst>
            </p:cNvPr>
            <p:cNvSpPr/>
            <p:nvPr/>
          </p:nvSpPr>
          <p:spPr>
            <a:xfrm>
              <a:off x="7136050" y="3233652"/>
              <a:ext cx="2037600" cy="1080000"/>
            </a:xfrm>
            <a:prstGeom prst="round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 </a:t>
              </a: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23326142-DBA0-FAA9-F1D6-63BA9C55D4ED}"/>
                </a:ext>
              </a:extLst>
            </p:cNvPr>
            <p:cNvSpPr/>
            <p:nvPr/>
          </p:nvSpPr>
          <p:spPr>
            <a:xfrm>
              <a:off x="9173650" y="3233652"/>
              <a:ext cx="2037600" cy="1080000"/>
            </a:xfrm>
            <a:prstGeom prst="round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 </a:t>
              </a:r>
            </a:p>
          </p:txBody>
        </p:sp>
      </p:grp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7BCDF67F-5C1E-2979-2F9D-22E3C4E97599}"/>
              </a:ext>
            </a:extLst>
          </p:cNvPr>
          <p:cNvSpPr/>
          <p:nvPr/>
        </p:nvSpPr>
        <p:spPr>
          <a:xfrm>
            <a:off x="346364" y="2921631"/>
            <a:ext cx="11443854" cy="29164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DDD58F9-1696-1F34-8844-93E4D5F9C51F}"/>
              </a:ext>
            </a:extLst>
          </p:cNvPr>
          <p:cNvSpPr/>
          <p:nvPr/>
        </p:nvSpPr>
        <p:spPr>
          <a:xfrm>
            <a:off x="696459" y="1796678"/>
            <a:ext cx="4168428" cy="803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9D66525-D374-4B89-6191-D146EF4D8870}"/>
              </a:ext>
            </a:extLst>
          </p:cNvPr>
          <p:cNvSpPr/>
          <p:nvPr/>
        </p:nvSpPr>
        <p:spPr>
          <a:xfrm>
            <a:off x="7312712" y="452569"/>
            <a:ext cx="4168428" cy="803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 descr="Forma&#10;&#10;Descrição gerada automaticamente com confiança baixa">
            <a:extLst>
              <a:ext uri="{FF2B5EF4-FFF2-40B4-BE49-F238E27FC236}">
                <a16:creationId xmlns:a16="http://schemas.microsoft.com/office/drawing/2014/main" id="{A0D041D8-0590-6F95-68F9-A54A3A479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748" y="363058"/>
            <a:ext cx="498770" cy="498770"/>
          </a:xfrm>
          <a:prstGeom prst="rect">
            <a:avLst/>
          </a:prstGeom>
        </p:spPr>
      </p:pic>
      <p:pic>
        <p:nvPicPr>
          <p:cNvPr id="22" name="Imagem 21" descr="Forma&#10;&#10;Descrição gerada automaticamente com confiança baixa">
            <a:extLst>
              <a:ext uri="{FF2B5EF4-FFF2-40B4-BE49-F238E27FC236}">
                <a16:creationId xmlns:a16="http://schemas.microsoft.com/office/drawing/2014/main" id="{D43C19D7-6386-B759-009E-0C9F5000A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88079" y="325814"/>
            <a:ext cx="536014" cy="536014"/>
          </a:xfrm>
          <a:prstGeom prst="rect">
            <a:avLst/>
          </a:prstGeom>
        </p:spPr>
      </p:pic>
      <p:pic>
        <p:nvPicPr>
          <p:cNvPr id="24" name="Imagem 23" descr="Forma&#10;&#10;Descrição gerada automaticamente com confiança baixa">
            <a:extLst>
              <a:ext uri="{FF2B5EF4-FFF2-40B4-BE49-F238E27FC236}">
                <a16:creationId xmlns:a16="http://schemas.microsoft.com/office/drawing/2014/main" id="{DE70A667-A024-F497-5F1C-5C2582A86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372" y="287162"/>
            <a:ext cx="574666" cy="574666"/>
          </a:xfrm>
          <a:prstGeom prst="rect">
            <a:avLst/>
          </a:prstGeom>
        </p:spPr>
      </p:pic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F8686D2E-0A1A-DC85-7A7C-1FCD4B6F5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156" y="1684406"/>
            <a:ext cx="498770" cy="498770"/>
          </a:xfrm>
          <a:prstGeom prst="rect">
            <a:avLst/>
          </a:prstGeom>
        </p:spPr>
      </p:pic>
      <p:pic>
        <p:nvPicPr>
          <p:cNvPr id="26" name="Imagem 25" descr="Forma&#10;&#10;Descrição gerada automaticamente com confiança baixa">
            <a:extLst>
              <a:ext uri="{FF2B5EF4-FFF2-40B4-BE49-F238E27FC236}">
                <a16:creationId xmlns:a16="http://schemas.microsoft.com/office/drawing/2014/main" id="{67D48873-0CB4-6181-5035-7933203A2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2487" y="1647162"/>
            <a:ext cx="536014" cy="536014"/>
          </a:xfrm>
          <a:prstGeom prst="rect">
            <a:avLst/>
          </a:prstGeom>
        </p:spPr>
      </p:pic>
      <p:pic>
        <p:nvPicPr>
          <p:cNvPr id="27" name="Imagem 26" descr="Forma&#10;&#10;Descrição gerada automaticamente com confiança baixa">
            <a:extLst>
              <a:ext uri="{FF2B5EF4-FFF2-40B4-BE49-F238E27FC236}">
                <a16:creationId xmlns:a16="http://schemas.microsoft.com/office/drawing/2014/main" id="{E8A1BBA3-431A-7F83-0923-F8519B231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780" y="1608510"/>
            <a:ext cx="574666" cy="574666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2737D30-D79A-E666-A21E-8D314EFEEEBE}"/>
              </a:ext>
            </a:extLst>
          </p:cNvPr>
          <p:cNvSpPr/>
          <p:nvPr/>
        </p:nvSpPr>
        <p:spPr>
          <a:xfrm rot="16200000">
            <a:off x="5772757" y="4025304"/>
            <a:ext cx="646486" cy="4758188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108E753-5008-E70E-7464-FAB52AAF0F3F}"/>
              </a:ext>
            </a:extLst>
          </p:cNvPr>
          <p:cNvSpPr/>
          <p:nvPr/>
        </p:nvSpPr>
        <p:spPr>
          <a:xfrm rot="16200000">
            <a:off x="4011087" y="6071475"/>
            <a:ext cx="646486" cy="6658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7891A48-7476-BE69-CBCA-1C88969CFFEC}"/>
              </a:ext>
            </a:extLst>
          </p:cNvPr>
          <p:cNvSpPr/>
          <p:nvPr/>
        </p:nvSpPr>
        <p:spPr>
          <a:xfrm rot="16200000">
            <a:off x="4792198" y="6077386"/>
            <a:ext cx="646486" cy="6658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71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3C0E85C7-3B62-D3B8-4CD0-DD85D0317A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BA1292F-7326-8602-B41F-C2114B607A70}"/>
              </a:ext>
            </a:extLst>
          </p:cNvPr>
          <p:cNvGrpSpPr/>
          <p:nvPr/>
        </p:nvGrpSpPr>
        <p:grpSpPr>
          <a:xfrm>
            <a:off x="789687" y="309772"/>
            <a:ext cx="6120000" cy="1080000"/>
            <a:chOff x="1177614" y="1806633"/>
            <a:chExt cx="6120000" cy="1080000"/>
          </a:xfrm>
          <a:gradFill flip="none" rotWithShape="1">
            <a:gsLst>
              <a:gs pos="21000">
                <a:srgbClr val="30C23E"/>
              </a:gs>
              <a:gs pos="0">
                <a:schemeClr val="accent1">
                  <a:lumMod val="75000"/>
                </a:schemeClr>
              </a:gs>
              <a:gs pos="100000">
                <a:srgbClr val="00602B"/>
              </a:gs>
            </a:gsLst>
            <a:lin ang="0" scaled="1"/>
            <a:tileRect/>
          </a:gradFill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6A2BE492-540F-2023-5F57-8FC0054BE8D3}"/>
                </a:ext>
              </a:extLst>
            </p:cNvPr>
            <p:cNvSpPr/>
            <p:nvPr/>
          </p:nvSpPr>
          <p:spPr>
            <a:xfrm>
              <a:off x="1177614" y="1806633"/>
              <a:ext cx="6120000" cy="1080000"/>
            </a:xfrm>
            <a:prstGeom prst="roundRect">
              <a:avLst/>
            </a:prstGeom>
            <a:grpFill/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 </a:t>
              </a: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5888D87F-A286-2B5F-9125-02A553BFEEC6}"/>
                </a:ext>
              </a:extLst>
            </p:cNvPr>
            <p:cNvSpPr/>
            <p:nvPr/>
          </p:nvSpPr>
          <p:spPr>
            <a:xfrm>
              <a:off x="1177614" y="1806633"/>
              <a:ext cx="2037600" cy="1080000"/>
            </a:xfrm>
            <a:prstGeom prst="roundRect">
              <a:avLst/>
            </a:prstGeom>
            <a:grpFill/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 </a:t>
              </a: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75AD2C24-46EA-3325-0E3A-49BAF956E6D2}"/>
                </a:ext>
              </a:extLst>
            </p:cNvPr>
            <p:cNvSpPr/>
            <p:nvPr/>
          </p:nvSpPr>
          <p:spPr>
            <a:xfrm>
              <a:off x="3215214" y="1806633"/>
              <a:ext cx="2037600" cy="1080000"/>
            </a:xfrm>
            <a:prstGeom prst="roundRect">
              <a:avLst/>
            </a:prstGeom>
            <a:grpFill/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 </a:t>
              </a: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5E4674FD-2819-A2EB-5670-75485D512697}"/>
                </a:ext>
              </a:extLst>
            </p:cNvPr>
            <p:cNvSpPr/>
            <p:nvPr/>
          </p:nvSpPr>
          <p:spPr>
            <a:xfrm>
              <a:off x="5252814" y="1806633"/>
              <a:ext cx="2037600" cy="1080000"/>
            </a:xfrm>
            <a:prstGeom prst="roundRect">
              <a:avLst/>
            </a:prstGeom>
            <a:grpFill/>
            <a:ln>
              <a:solidFill>
                <a:srgbClr val="006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 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0ADA4AD-46F9-9E86-7BB0-DD78941025BC}"/>
              </a:ext>
            </a:extLst>
          </p:cNvPr>
          <p:cNvGrpSpPr/>
          <p:nvPr/>
        </p:nvGrpSpPr>
        <p:grpSpPr>
          <a:xfrm>
            <a:off x="5375541" y="1547867"/>
            <a:ext cx="6120000" cy="1080000"/>
            <a:chOff x="5098450" y="3233652"/>
            <a:chExt cx="6120000" cy="1080000"/>
          </a:xfr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36000">
                <a:srgbClr val="FE3636"/>
              </a:gs>
              <a:gs pos="68000">
                <a:srgbClr val="D30707"/>
              </a:gs>
              <a:gs pos="100000">
                <a:srgbClr val="CC0000"/>
              </a:gs>
            </a:gsLst>
            <a:lin ang="0" scaled="1"/>
          </a:gradFill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25FBFF89-76BB-C3D5-2A2D-7A4B983FBA02}"/>
                </a:ext>
              </a:extLst>
            </p:cNvPr>
            <p:cNvSpPr/>
            <p:nvPr/>
          </p:nvSpPr>
          <p:spPr>
            <a:xfrm>
              <a:off x="5098450" y="3233652"/>
              <a:ext cx="6120000" cy="1080000"/>
            </a:xfrm>
            <a:prstGeom prst="round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 </a:t>
              </a: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F6285710-94A8-CE36-A7EA-B61B79EE066F}"/>
                </a:ext>
              </a:extLst>
            </p:cNvPr>
            <p:cNvSpPr/>
            <p:nvPr/>
          </p:nvSpPr>
          <p:spPr>
            <a:xfrm>
              <a:off x="5098450" y="3233652"/>
              <a:ext cx="2037600" cy="1080000"/>
            </a:xfrm>
            <a:prstGeom prst="round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 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5C527906-4F40-1491-94C9-7874AAA79BBC}"/>
                </a:ext>
              </a:extLst>
            </p:cNvPr>
            <p:cNvSpPr/>
            <p:nvPr/>
          </p:nvSpPr>
          <p:spPr>
            <a:xfrm>
              <a:off x="7136050" y="3233652"/>
              <a:ext cx="2037600" cy="1080000"/>
            </a:xfrm>
            <a:prstGeom prst="round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 </a:t>
              </a: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23326142-DBA0-FAA9-F1D6-63BA9C55D4ED}"/>
                </a:ext>
              </a:extLst>
            </p:cNvPr>
            <p:cNvSpPr/>
            <p:nvPr/>
          </p:nvSpPr>
          <p:spPr>
            <a:xfrm>
              <a:off x="9173650" y="3233652"/>
              <a:ext cx="2037600" cy="1080000"/>
            </a:xfrm>
            <a:prstGeom prst="roundRect">
              <a:avLst/>
            </a:prstGeom>
            <a:grpFill/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r>
                <a:rPr lang="pt-BR" dirty="0"/>
                <a:t> </a:t>
              </a:r>
            </a:p>
          </p:txBody>
        </p:sp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EDDD58F9-1696-1F34-8844-93E4D5F9C51F}"/>
              </a:ext>
            </a:extLst>
          </p:cNvPr>
          <p:cNvSpPr/>
          <p:nvPr/>
        </p:nvSpPr>
        <p:spPr>
          <a:xfrm>
            <a:off x="696459" y="1649569"/>
            <a:ext cx="4168428" cy="8035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9D66525-D374-4B89-6191-D146EF4D8870}"/>
              </a:ext>
            </a:extLst>
          </p:cNvPr>
          <p:cNvSpPr/>
          <p:nvPr/>
        </p:nvSpPr>
        <p:spPr>
          <a:xfrm>
            <a:off x="7234845" y="413639"/>
            <a:ext cx="4168428" cy="8035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3DF56150-A203-61F9-EB92-8C5D5C7B9BC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748" y="363058"/>
            <a:ext cx="498770" cy="498770"/>
          </a:xfrm>
          <a:prstGeom prst="rect">
            <a:avLst/>
          </a:prstGeom>
        </p:spPr>
      </p:pic>
      <p:pic>
        <p:nvPicPr>
          <p:cNvPr id="21" name="Imagem 20" descr="Forma&#10;&#10;Descrição gerada automaticamente com confiança baixa">
            <a:extLst>
              <a:ext uri="{FF2B5EF4-FFF2-40B4-BE49-F238E27FC236}">
                <a16:creationId xmlns:a16="http://schemas.microsoft.com/office/drawing/2014/main" id="{7410EA1A-166D-8C84-722A-CA826F219B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88079" y="325814"/>
            <a:ext cx="536014" cy="536014"/>
          </a:xfrm>
          <a:prstGeom prst="rect">
            <a:avLst/>
          </a:prstGeom>
        </p:spPr>
      </p:pic>
      <p:pic>
        <p:nvPicPr>
          <p:cNvPr id="22" name="Imagem 21" descr="Forma&#10;&#10;Descrição gerada automaticamente com confiança baixa">
            <a:extLst>
              <a:ext uri="{FF2B5EF4-FFF2-40B4-BE49-F238E27FC236}">
                <a16:creationId xmlns:a16="http://schemas.microsoft.com/office/drawing/2014/main" id="{475AE31E-D8C3-4616-E33F-FEC25B2B360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372" y="287162"/>
            <a:ext cx="574666" cy="574666"/>
          </a:xfrm>
          <a:prstGeom prst="rect">
            <a:avLst/>
          </a:prstGeom>
        </p:spPr>
      </p:pic>
      <p:pic>
        <p:nvPicPr>
          <p:cNvPr id="23" name="Imagem 22" descr="Forma&#10;&#10;Descrição gerada automaticamente com confiança baixa">
            <a:extLst>
              <a:ext uri="{FF2B5EF4-FFF2-40B4-BE49-F238E27FC236}">
                <a16:creationId xmlns:a16="http://schemas.microsoft.com/office/drawing/2014/main" id="{DD70CC1F-91E6-64A9-31F5-91B6CF25F53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156" y="1616571"/>
            <a:ext cx="498770" cy="498770"/>
          </a:xfrm>
          <a:prstGeom prst="rect">
            <a:avLst/>
          </a:prstGeom>
        </p:spPr>
      </p:pic>
      <p:pic>
        <p:nvPicPr>
          <p:cNvPr id="24" name="Imagem 23" descr="Forma&#10;&#10;Descrição gerada automaticamente com confiança baixa">
            <a:extLst>
              <a:ext uri="{FF2B5EF4-FFF2-40B4-BE49-F238E27FC236}">
                <a16:creationId xmlns:a16="http://schemas.microsoft.com/office/drawing/2014/main" id="{5B21EB8D-7068-7BCD-7988-9F5F8E52257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2487" y="1579327"/>
            <a:ext cx="536014" cy="536014"/>
          </a:xfrm>
          <a:prstGeom prst="rect">
            <a:avLst/>
          </a:prstGeom>
        </p:spPr>
      </p:pic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77952326-0FA6-CEA1-3846-19B4867F91D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780" y="1540675"/>
            <a:ext cx="574666" cy="574666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80EBF8E-A6C4-42B1-1D77-F3D7B8EA2200}"/>
              </a:ext>
            </a:extLst>
          </p:cNvPr>
          <p:cNvSpPr/>
          <p:nvPr/>
        </p:nvSpPr>
        <p:spPr>
          <a:xfrm>
            <a:off x="346364" y="2921631"/>
            <a:ext cx="11443854" cy="291646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57B17FB-C58E-B033-3ED6-D071D400088C}"/>
              </a:ext>
            </a:extLst>
          </p:cNvPr>
          <p:cNvSpPr/>
          <p:nvPr/>
        </p:nvSpPr>
        <p:spPr>
          <a:xfrm>
            <a:off x="3042013" y="6106752"/>
            <a:ext cx="5683348" cy="620089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83334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5751</TotalTime>
  <Words>26</Words>
  <Application>Microsoft Office PowerPoint</Application>
  <PresentationFormat>Widescreen</PresentationFormat>
  <Paragraphs>1170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Bembo</vt:lpstr>
      <vt:lpstr>AdornVTI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Cleyton Ongaratto</dc:creator>
  <cp:lastModifiedBy>Cleyton Ongaratto</cp:lastModifiedBy>
  <cp:revision>7</cp:revision>
  <dcterms:created xsi:type="dcterms:W3CDTF">2023-01-12T00:10:10Z</dcterms:created>
  <dcterms:modified xsi:type="dcterms:W3CDTF">2023-01-20T01:25:43Z</dcterms:modified>
</cp:coreProperties>
</file>