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297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5" r:id="rId14"/>
    <p:sldId id="434" r:id="rId15"/>
    <p:sldId id="433" r:id="rId16"/>
    <p:sldId id="436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09/07/2024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D3BD3BA-AD0A-8A59-F400-FC6642DD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3" y="472924"/>
            <a:ext cx="2505208" cy="1180386"/>
          </a:xfr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4810124" y="783450"/>
            <a:ext cx="7051173" cy="46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b="1" cap="all" dirty="0">
                <a:solidFill>
                  <a:schemeClr val="tx2"/>
                </a:solidFill>
              </a:rPr>
              <a:t>UC 3: DESENVOLVER ALGORITMOS </a:t>
            </a:r>
          </a:p>
          <a:p>
            <a:pPr marL="0" indent="0" algn="r">
              <a:buNone/>
            </a:pPr>
            <a:r>
              <a:rPr lang="pt-BR" sz="2000" b="1" cap="all" dirty="0">
                <a:solidFill>
                  <a:schemeClr val="tx2"/>
                </a:solidFill>
              </a:rPr>
              <a:t>Professor</a:t>
            </a:r>
            <a:r>
              <a:rPr lang="pt-br" sz="2000" b="1" cap="all" dirty="0">
                <a:solidFill>
                  <a:schemeClr val="tx2"/>
                </a:solidFill>
              </a:rPr>
              <a:t>: </a:t>
            </a:r>
            <a:r>
              <a:rPr lang="pt-BR" sz="2000" b="1" cap="all" dirty="0">
                <a:solidFill>
                  <a:schemeClr val="tx2"/>
                </a:solidFill>
              </a:rPr>
              <a:t>T</a:t>
            </a:r>
            <a:r>
              <a:rPr lang="pt-br" sz="2000" b="1" cap="all" dirty="0">
                <a:solidFill>
                  <a:schemeClr val="tx2"/>
                </a:solidFill>
              </a:rPr>
              <a:t>hiago almeida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A81AF4D-E265-7D9F-261A-1EEA84DB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" b="8228"/>
          <a:stretch/>
        </p:blipFill>
        <p:spPr>
          <a:xfrm>
            <a:off x="1769409" y="1653310"/>
            <a:ext cx="8653182" cy="4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909206"/>
            <a:ext cx="11029615" cy="796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2. Utilizando a estrutura de repetição </a:t>
            </a:r>
            <a:r>
              <a:rPr lang="pt-BR" sz="2400" b="1" dirty="0" err="1"/>
              <a:t>While</a:t>
            </a:r>
            <a:r>
              <a:rPr lang="pt-BR" sz="2400" dirty="0"/>
              <a:t> crie um programa que inicialize uma matriz 4 x 4, o usuário deve digitar os dados de entrada de cada elemento da matriz. Durante a execução o programa deve informar qual linha e coluna o usuário está preenchendo. Ao final imprima a matriz preenchida pelo usuário.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4EF0D8-FEC9-C638-72CA-E6FAEECD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74" y="3675529"/>
            <a:ext cx="2695816" cy="29291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F42267-D29A-E0E4-6C76-B7025AA9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80" y="4295896"/>
            <a:ext cx="3877216" cy="1495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2A5A3F2-44C7-AFF3-235F-010CF74F2259}"/>
              </a:ext>
            </a:extLst>
          </p:cNvPr>
          <p:cNvSpPr txBox="1"/>
          <p:nvPr/>
        </p:nvSpPr>
        <p:spPr>
          <a:xfrm>
            <a:off x="2041594" y="3295544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ENTRADA: 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B503CA-E266-195C-8F7D-A02928DBD382}"/>
              </a:ext>
            </a:extLst>
          </p:cNvPr>
          <p:cNvSpPr txBox="1"/>
          <p:nvPr/>
        </p:nvSpPr>
        <p:spPr>
          <a:xfrm>
            <a:off x="7982778" y="3916934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36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2740"/>
            <a:ext cx="11029615" cy="796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3. Faça um programa que leia uma matriz de 3 x 3 elementos, multiplique cada elemento de cada linha por 5 e armazene a multiplicação em uma nova matriz. Exemplo: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83A158-4539-D356-DC0C-0E753648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33" y="5034805"/>
            <a:ext cx="2260018" cy="1428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66321D-8A30-0373-B607-1CC8F40E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65" y="5088594"/>
            <a:ext cx="2480093" cy="13211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810EA3-3FAA-94CA-06BE-3A65ADE6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9" y="4008539"/>
            <a:ext cx="2480093" cy="187340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588CE96-5E28-C6B8-239D-6C1EE7BB4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66" y="2866991"/>
            <a:ext cx="4900431" cy="66786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3E5693-F6E1-0289-118E-0F360812704C}"/>
              </a:ext>
            </a:extLst>
          </p:cNvPr>
          <p:cNvSpPr txBox="1"/>
          <p:nvPr/>
        </p:nvSpPr>
        <p:spPr>
          <a:xfrm>
            <a:off x="5514807" y="4524652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ENTRADA: 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1D675D-9C1C-C9CF-ADA3-E8CA2624D746}"/>
              </a:ext>
            </a:extLst>
          </p:cNvPr>
          <p:cNvSpPr txBox="1"/>
          <p:nvPr/>
        </p:nvSpPr>
        <p:spPr>
          <a:xfrm>
            <a:off x="8988020" y="4566116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0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9206"/>
            <a:ext cx="11029615" cy="7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4. Crie um programa que leia uma lista de 9 posições e converta em uma matriz de 3x3: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80F7FD-F87A-EC5D-9A6B-CACB3B0F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55" y="4766924"/>
            <a:ext cx="3613487" cy="18067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0BE49E-3D17-7907-34D6-D5B55A36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51" y="3424007"/>
            <a:ext cx="6220693" cy="5144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5D2253-D3AB-D311-000C-912C9CF0A133}"/>
              </a:ext>
            </a:extLst>
          </p:cNvPr>
          <p:cNvSpPr txBox="1"/>
          <p:nvPr/>
        </p:nvSpPr>
        <p:spPr>
          <a:xfrm>
            <a:off x="1389529" y="3054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ENTRADA: 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35C277-80EE-0340-DFD4-D6AD2E025115}"/>
              </a:ext>
            </a:extLst>
          </p:cNvPr>
          <p:cNvSpPr txBox="1"/>
          <p:nvPr/>
        </p:nvSpPr>
        <p:spPr>
          <a:xfrm>
            <a:off x="1389529" y="4366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03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640" y="3387305"/>
            <a:ext cx="5747890" cy="796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/>
              <a:t>5. Crie um programa que inicialize uma matriz 8 x 8 no formato de uma rifa, preenchida com números 1. Em seguida solicite ao usuário a entrada da linha e coluna que deseja marcar um X e imprima novamente a matriz com a alteração realizada. Neste exercício estamos simulando a escolha de uma posição em uma rifa, caso necessário, você pode alimentar a rifa com números em sequência.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DF817D-B137-C410-7DA5-F8D50BE2A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21577" r="6486" b="3227"/>
          <a:stretch/>
        </p:blipFill>
        <p:spPr>
          <a:xfrm>
            <a:off x="7236031" y="2066715"/>
            <a:ext cx="3980329" cy="34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4831976" y="1904787"/>
            <a:ext cx="66249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estruturas de dados bidimensionais com m linhas e n colunas (m x n). Cada elemento em uma matriz é identificado por um par de índices que indicam sua posição na matriz.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Exemplo: O elemento 14 está na posição (1, 1).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FEDF95-8625-F71D-C6C7-22DD3DC3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7" y="1904787"/>
            <a:ext cx="3677163" cy="3048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5F5F7F-964D-8820-8896-AB2ACB33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26" y="4796627"/>
            <a:ext cx="456311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6320118" y="1983037"/>
            <a:ext cx="4921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matrizes são amplamente usadas em programação para armazenar e manipular grandes conjuntos de dados de forma eficiente.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exemplo:</a:t>
            </a:r>
          </a:p>
          <a:p>
            <a:pPr lvl="1"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Armazenamento de uma imagem digital, onde cada elemento representa um pixel na imagem..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76D1D7-218A-AB78-B032-FCAA2D04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7" y="1983036"/>
            <a:ext cx="5620043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6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Aplicação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581192" y="2705725"/>
            <a:ext cx="4921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retorno de uma consulta em um banco de dados é parecido como uma matriz onde temos linhas e colunas contendo informações.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F43E7A-1846-5C1E-87D3-5FD4CC79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78" y="2094541"/>
            <a:ext cx="5074883" cy="33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 err="1"/>
              <a:t>python</a:t>
            </a: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581192" y="1925796"/>
            <a:ext cx="1064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Python, uma matriz pode ser representada como uma lista de listas. Onde um elemento da lista contém uma linha da matriz, que por sua vez corresponde a uma coluna da matriz.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F04A69-5729-31F3-D439-B8DFB88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1" y="3153848"/>
            <a:ext cx="5836199" cy="32791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E33F0-80D9-27C8-9E3A-AB744700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1" y="3568289"/>
            <a:ext cx="505848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5381"/>
            <a:ext cx="11029616" cy="633585"/>
          </a:xfrm>
        </p:spPr>
        <p:txBody>
          <a:bodyPr/>
          <a:lstStyle/>
          <a:p>
            <a:r>
              <a:rPr lang="pt-BR" dirty="0"/>
              <a:t>inicializar uma matriz em </a:t>
            </a:r>
            <a:r>
              <a:rPr lang="pt-BR" dirty="0" err="1"/>
              <a:t>python</a:t>
            </a:r>
            <a:r>
              <a:rPr lang="pt-BR" dirty="0"/>
              <a:t> com zeros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C71E53-7291-EEA2-33E8-A401D208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66" y="1440526"/>
            <a:ext cx="10517468" cy="53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/>
          <a:lstStyle/>
          <a:p>
            <a:r>
              <a:rPr lang="pt-BR" dirty="0"/>
              <a:t>Entrada de dados em matriz com </a:t>
            </a:r>
            <a:r>
              <a:rPr lang="pt-BR" dirty="0" err="1"/>
              <a:t>python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1D82A-9812-F1C5-35EC-1A6D3BEB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13" y="1426720"/>
            <a:ext cx="9590172" cy="52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/>
          <a:lstStyle/>
          <a:p>
            <a:r>
              <a:rPr lang="pt-BR" dirty="0"/>
              <a:t>Imprimir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9206"/>
            <a:ext cx="11029615" cy="796783"/>
          </a:xfrm>
        </p:spPr>
        <p:txBody>
          <a:bodyPr>
            <a:normAutofit lnSpcReduction="10000"/>
          </a:bodyPr>
          <a:lstStyle/>
          <a:p>
            <a:r>
              <a:rPr lang="pt-BR" sz="2200" dirty="0"/>
              <a:t>Existem várias formas de imprimir uma matriz, a mais simples e de melhor visualização é imprimir linha após linha.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419275-D66F-68C7-72FB-B1634EE0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78" y="3188918"/>
            <a:ext cx="5056242" cy="19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9206"/>
            <a:ext cx="11029615" cy="796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1. Utilizando a estrutura de repetição </a:t>
            </a:r>
            <a:r>
              <a:rPr lang="pt-BR" sz="2200" dirty="0" err="1"/>
              <a:t>While</a:t>
            </a:r>
            <a:r>
              <a:rPr lang="pt-BR" sz="2200" dirty="0"/>
              <a:t> crie uma matriz 3 x 3 com os seguintes valores, após reescreva o código utilizando for.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4FEE03-5BE6-DA30-AB1A-8CCF1A2D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93" y="3580897"/>
            <a:ext cx="3309211" cy="19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283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4D876D31399A4B857731C6739163C9" ma:contentTypeVersion="11" ma:contentTypeDescription="Crie um novo documento." ma:contentTypeScope="" ma:versionID="35461b93ac2a3af7fd61db75fc467f75">
  <xsd:schema xmlns:xsd="http://www.w3.org/2001/XMLSchema" xmlns:xs="http://www.w3.org/2001/XMLSchema" xmlns:p="http://schemas.microsoft.com/office/2006/metadata/properties" xmlns:ns2="80c6120b-066d-4a35-bb42-203e273507b7" xmlns:ns3="f880c5df-7418-4ed6-b8b9-fc5a3589cebc" targetNamespace="http://schemas.microsoft.com/office/2006/metadata/properties" ma:root="true" ma:fieldsID="8136af28b4318fad27dc8bb7e3971176" ns2:_="" ns3:_="">
    <xsd:import namespace="80c6120b-066d-4a35-bb42-203e273507b7"/>
    <xsd:import namespace="f880c5df-7418-4ed6-b8b9-fc5a3589ceb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6120b-066d-4a35-bb42-203e273507b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0c5df-7418-4ed6-b8b9-fc5a3589ceb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d6030b1-b614-4c4f-b251-43440df49fce}" ma:internalName="TaxCatchAll" ma:showField="CatchAllData" ma:web="f880c5df-7418-4ed6-b8b9-fc5a3589ce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880c5df-7418-4ed6-b8b9-fc5a3589cebc" xsi:nil="true"/>
    <lcf76f155ced4ddcb4097134ff3c332f xmlns="80c6120b-066d-4a35-bb42-203e273507b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D68F70-48F7-42AF-9F17-9B82171BEB71}"/>
</file>

<file path=customXml/itemProps2.xml><?xml version="1.0" encoding="utf-8"?>
<ds:datastoreItem xmlns:ds="http://schemas.openxmlformats.org/officeDocument/2006/customXml" ds:itemID="{2B4E4141-3D15-4294-904E-7FB7BFE5C0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C7752E-63A6-4CC6-B1F8-57DD610D7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{471FB5D0-AE35-408D-93F8-BE560EBFDCD7}tf33552983_win32</Template>
  <TotalTime>7306</TotalTime>
  <Words>432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DividendVTI</vt:lpstr>
      <vt:lpstr>Apresentação do PowerPoint</vt:lpstr>
      <vt:lpstr>matrizes</vt:lpstr>
      <vt:lpstr>matrizes</vt:lpstr>
      <vt:lpstr>Aplicação </vt:lpstr>
      <vt:lpstr>python </vt:lpstr>
      <vt:lpstr>inicializar uma matriz em python com zeros</vt:lpstr>
      <vt:lpstr>Entrada de dados em matriz com python </vt:lpstr>
      <vt:lpstr>Imprimir uma matriz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lastModifiedBy>Thiago Goncalves De Almeida</cp:lastModifiedBy>
  <cp:revision>255</cp:revision>
  <dcterms:created xsi:type="dcterms:W3CDTF">2021-05-21T18:08:59Z</dcterms:created>
  <dcterms:modified xsi:type="dcterms:W3CDTF">2024-07-09T13:20:37Z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0x010100944D876D31399A4B857731C6739163C9</vt:lpwstr>
  </property>
</Properties>
</file>