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FF3D3A1-DE41-4162-AE8F-9322B07560A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/p5bHGhshqOEBk9UURKorO6rJ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BDE6F7-9ABD-435B-B941-9BD2059A5B18}" v="3" dt="2024-05-19T17:48:41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3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kirat Singh" userId="fa6d8d4368d5ddd5" providerId="LiveId" clId="{B6BDE6F7-9ABD-435B-B941-9BD2059A5B18}"/>
    <pc:docChg chg="undo custSel modSld addSection delSection">
      <pc:chgData name="Jaskirat Singh" userId="fa6d8d4368d5ddd5" providerId="LiveId" clId="{B6BDE6F7-9ABD-435B-B941-9BD2059A5B18}" dt="2024-05-19T18:00:36.109" v="255" actId="403"/>
      <pc:docMkLst>
        <pc:docMk/>
      </pc:docMkLst>
      <pc:sldChg chg="modSp mod">
        <pc:chgData name="Jaskirat Singh" userId="fa6d8d4368d5ddd5" providerId="LiveId" clId="{B6BDE6F7-9ABD-435B-B941-9BD2059A5B18}" dt="2024-05-19T17:36:23.197" v="2"/>
        <pc:sldMkLst>
          <pc:docMk/>
          <pc:sldMk cId="0" sldId="256"/>
        </pc:sldMkLst>
        <pc:spChg chg="mod">
          <ac:chgData name="Jaskirat Singh" userId="fa6d8d4368d5ddd5" providerId="LiveId" clId="{B6BDE6F7-9ABD-435B-B941-9BD2059A5B18}" dt="2024-05-19T17:36:23.197" v="2"/>
          <ac:spMkLst>
            <pc:docMk/>
            <pc:sldMk cId="0" sldId="256"/>
            <ac:spMk id="47" creationId="{00000000-0000-0000-0000-000000000000}"/>
          </ac:spMkLst>
        </pc:spChg>
      </pc:sldChg>
      <pc:sldChg chg="addSp modSp mod">
        <pc:chgData name="Jaskirat Singh" userId="fa6d8d4368d5ddd5" providerId="LiveId" clId="{B6BDE6F7-9ABD-435B-B941-9BD2059A5B18}" dt="2024-05-19T18:00:36.109" v="255" actId="403"/>
        <pc:sldMkLst>
          <pc:docMk/>
          <pc:sldMk cId="0" sldId="258"/>
        </pc:sldMkLst>
        <pc:spChg chg="add mod">
          <ac:chgData name="Jaskirat Singh" userId="fa6d8d4368d5ddd5" providerId="LiveId" clId="{B6BDE6F7-9ABD-435B-B941-9BD2059A5B18}" dt="2024-05-19T18:00:36.109" v="255" actId="403"/>
          <ac:spMkLst>
            <pc:docMk/>
            <pc:sldMk cId="0" sldId="258"/>
            <ac:spMk id="2" creationId="{8756BF2F-0B7F-7718-614F-34CB16E9D697}"/>
          </ac:spMkLst>
        </pc:spChg>
        <pc:spChg chg="mod">
          <ac:chgData name="Jaskirat Singh" userId="fa6d8d4368d5ddd5" providerId="LiveId" clId="{B6BDE6F7-9ABD-435B-B941-9BD2059A5B18}" dt="2024-05-19T18:00:31.403" v="253" actId="113"/>
          <ac:spMkLst>
            <pc:docMk/>
            <pc:sldMk cId="0" sldId="258"/>
            <ac:spMk id="63" creationId="{00000000-0000-0000-0000-000000000000}"/>
          </ac:spMkLst>
        </pc:spChg>
      </pc:sldChg>
      <pc:sldChg chg="modSp mod">
        <pc:chgData name="Jaskirat Singh" userId="fa6d8d4368d5ddd5" providerId="LiveId" clId="{B6BDE6F7-9ABD-435B-B941-9BD2059A5B18}" dt="2024-05-19T17:47:06.233" v="44" actId="403"/>
        <pc:sldMkLst>
          <pc:docMk/>
          <pc:sldMk cId="0" sldId="259"/>
        </pc:sldMkLst>
        <pc:spChg chg="mod">
          <ac:chgData name="Jaskirat Singh" userId="fa6d8d4368d5ddd5" providerId="LiveId" clId="{B6BDE6F7-9ABD-435B-B941-9BD2059A5B18}" dt="2024-05-19T17:47:06.233" v="44" actId="403"/>
          <ac:spMkLst>
            <pc:docMk/>
            <pc:sldMk cId="0" sldId="259"/>
            <ac:spMk id="71" creationId="{00000000-0000-0000-0000-000000000000}"/>
          </ac:spMkLst>
        </pc:spChg>
      </pc:sldChg>
      <pc:sldChg chg="modSp mod">
        <pc:chgData name="Jaskirat Singh" userId="fa6d8d4368d5ddd5" providerId="LiveId" clId="{B6BDE6F7-9ABD-435B-B941-9BD2059A5B18}" dt="2024-05-19T17:54:10.578" v="140" actId="12"/>
        <pc:sldMkLst>
          <pc:docMk/>
          <pc:sldMk cId="0" sldId="260"/>
        </pc:sldMkLst>
        <pc:spChg chg="mod">
          <ac:chgData name="Jaskirat Singh" userId="fa6d8d4368d5ddd5" providerId="LiveId" clId="{B6BDE6F7-9ABD-435B-B941-9BD2059A5B18}" dt="2024-05-19T17:51:42.048" v="83" actId="404"/>
          <ac:spMkLst>
            <pc:docMk/>
            <pc:sldMk cId="0" sldId="260"/>
            <ac:spMk id="78" creationId="{00000000-0000-0000-0000-000000000000}"/>
          </ac:spMkLst>
        </pc:spChg>
        <pc:spChg chg="mod">
          <ac:chgData name="Jaskirat Singh" userId="fa6d8d4368d5ddd5" providerId="LiveId" clId="{B6BDE6F7-9ABD-435B-B941-9BD2059A5B18}" dt="2024-05-19T17:54:10.578" v="140" actId="12"/>
          <ac:spMkLst>
            <pc:docMk/>
            <pc:sldMk cId="0" sldId="260"/>
            <ac:spMk id="79" creationId="{00000000-0000-0000-0000-000000000000}"/>
          </ac:spMkLst>
        </pc:spChg>
      </pc:sldChg>
      <pc:sldChg chg="modSp mod">
        <pc:chgData name="Jaskirat Singh" userId="fa6d8d4368d5ddd5" providerId="LiveId" clId="{B6BDE6F7-9ABD-435B-B941-9BD2059A5B18}" dt="2024-05-19T17:59:39.608" v="247" actId="20577"/>
        <pc:sldMkLst>
          <pc:docMk/>
          <pc:sldMk cId="0" sldId="267"/>
        </pc:sldMkLst>
        <pc:spChg chg="mod">
          <ac:chgData name="Jaskirat Singh" userId="fa6d8d4368d5ddd5" providerId="LiveId" clId="{B6BDE6F7-9ABD-435B-B941-9BD2059A5B18}" dt="2024-05-19T17:59:39.608" v="247" actId="20577"/>
          <ac:spMkLst>
            <pc:docMk/>
            <pc:sldMk cId="0" sldId="267"/>
            <ac:spMk id="14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0d6b41c6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0d6b41c6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d0d6b41c61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0d6b41c6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0d6b41c6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d0d6b41c61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b660e92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6b660e92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g26b660e92d5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01f47a9b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01f47a9b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701f47a9bb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01f47a9b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01f47a9b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701f47a9bb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01f47a9b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01f47a9b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701f47a9bb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b660e92d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6b660e92d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26b660e92d5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b660e92d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26b660e92d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g26b660e92d5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b660e92d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26b660e92d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g26b660e92d5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b660e92d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26b660e92d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g26b660e92d5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b660e92d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26b660e92d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26b660e92d5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b660e92d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6b660e92d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26b660e92d5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0d6b41c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0d6b41c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2d0d6b41c61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 descr="LOGO.gif"/>
          <p:cNvPicPr preferRelativeResize="0"/>
          <p:nvPr/>
        </p:nvPicPr>
        <p:blipFill rotWithShape="1">
          <a:blip r:embed="rId2">
            <a:alphaModFix/>
          </a:blip>
          <a:srcRect b="10714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5"/>
          <p:cNvGrpSpPr/>
          <p:nvPr/>
        </p:nvGrpSpPr>
        <p:grpSpPr>
          <a:xfrm>
            <a:off x="6146800" y="0"/>
            <a:ext cx="2997300" cy="876300"/>
            <a:chOff x="6096000" y="3924300"/>
            <a:chExt cx="2997300" cy="876300"/>
          </a:xfrm>
        </p:grpSpPr>
        <p:sp>
          <p:nvSpPr>
            <p:cNvPr id="27" name="Google Shape;27;p5"/>
            <p:cNvSpPr/>
            <p:nvPr/>
          </p:nvSpPr>
          <p:spPr>
            <a:xfrm>
              <a:off x="6096000" y="3924300"/>
              <a:ext cx="29973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5" descr="LOGO.gif"/>
            <p:cNvPicPr preferRelativeResize="0"/>
            <p:nvPr/>
          </p:nvPicPr>
          <p:blipFill rotWithShape="1">
            <a:blip r:embed="rId2">
              <a:alphaModFix/>
            </a:blip>
            <a:srcRect b="10714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5"/>
            <p:cNvSpPr/>
            <p:nvPr/>
          </p:nvSpPr>
          <p:spPr>
            <a:xfrm>
              <a:off x="6477000" y="4114800"/>
              <a:ext cx="20766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5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6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"/>
          <p:cNvSpPr/>
          <p:nvPr/>
        </p:nvSpPr>
        <p:spPr>
          <a:xfrm rot="10800000" flipH="1">
            <a:off x="0" y="6705716"/>
            <a:ext cx="9144000" cy="19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4" descr="LOGO.gif"/>
          <p:cNvPicPr preferRelativeResize="0"/>
          <p:nvPr/>
        </p:nvPicPr>
        <p:blipFill rotWithShape="1">
          <a:blip r:embed="rId4">
            <a:alphaModFix/>
          </a:blip>
          <a:srcRect b="10714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 descr="LOGO.gif"/>
          <p:cNvPicPr preferRelativeResize="0"/>
          <p:nvPr/>
        </p:nvPicPr>
        <p:blipFill rotWithShape="1">
          <a:blip r:embed="rId4">
            <a:alphaModFix/>
          </a:blip>
          <a:srcRect b="10714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4"/>
          <p:cNvGrpSpPr/>
          <p:nvPr/>
        </p:nvGrpSpPr>
        <p:grpSpPr>
          <a:xfrm>
            <a:off x="6146800" y="0"/>
            <a:ext cx="2997300" cy="876300"/>
            <a:chOff x="6096000" y="3924300"/>
            <a:chExt cx="2997300" cy="876300"/>
          </a:xfrm>
        </p:grpSpPr>
        <p:sp>
          <p:nvSpPr>
            <p:cNvPr id="20" name="Google Shape;20;p4"/>
            <p:cNvSpPr/>
            <p:nvPr/>
          </p:nvSpPr>
          <p:spPr>
            <a:xfrm>
              <a:off x="6096000" y="3924300"/>
              <a:ext cx="29973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4" descr="LOGO.gif"/>
            <p:cNvPicPr preferRelativeResize="0"/>
            <p:nvPr/>
          </p:nvPicPr>
          <p:blipFill rotWithShape="1">
            <a:blip r:embed="rId4">
              <a:alphaModFix/>
            </a:blip>
            <a:srcRect b="10714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4"/>
            <p:cNvSpPr/>
            <p:nvPr/>
          </p:nvSpPr>
          <p:spPr>
            <a:xfrm>
              <a:off x="6477000" y="4114800"/>
              <a:ext cx="20766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4" descr="log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3200" y="228600"/>
            <a:ext cx="1920876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ui-org/material-ui" TargetMode="External"/><Relationship Id="rId3" Type="http://schemas.openxmlformats.org/officeDocument/2006/relationships/hyperlink" Target="https://tailwindcss.com/docs" TargetMode="External"/><Relationship Id="rId7" Type="http://schemas.openxmlformats.org/officeDocument/2006/relationships/hyperlink" Target="https://mui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IanLunn/Hover" TargetMode="External"/><Relationship Id="rId5" Type="http://schemas.openxmlformats.org/officeDocument/2006/relationships/hyperlink" Target="https://github.com/facebook/react" TargetMode="External"/><Relationship Id="rId4" Type="http://schemas.openxmlformats.org/officeDocument/2006/relationships/hyperlink" Target="https://github.com/tailwindlabs/tailwindcs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/>
        </p:nvSpPr>
        <p:spPr>
          <a:xfrm>
            <a:off x="457200" y="1062525"/>
            <a:ext cx="8229600" cy="20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900" b="1">
                <a:solidFill>
                  <a:srgbClr val="3A30FA"/>
                </a:solidFill>
                <a:latin typeface="Calibri"/>
                <a:ea typeface="Calibri"/>
                <a:cs typeface="Calibri"/>
                <a:sym typeface="Calibri"/>
              </a:rPr>
              <a:t>ClickCove - Ecommerce Website</a:t>
            </a:r>
            <a:endParaRPr sz="4900" b="1" i="0" u="none" strike="noStrike" cap="none">
              <a:solidFill>
                <a:srgbClr val="3A30F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442275" y="3284389"/>
            <a:ext cx="4038600" cy="284689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Jaskirat Singh (2210990446)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Kartik Arora (2210990486)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Jatin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Jaglan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(2210990458)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Kartikey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Bartwal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(2210990492)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5126275" y="3284700"/>
            <a:ext cx="3663000" cy="2435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to: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Baljit Kaur</a:t>
            </a:r>
            <a:b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 Vikas Patel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0" name="Google Shape;50;p1"/>
          <p:cNvSpPr txBox="1"/>
          <p:nvPr/>
        </p:nvSpPr>
        <p:spPr>
          <a:xfrm>
            <a:off x="0" y="131250"/>
            <a:ext cx="6254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0d6b41c61_0_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Product Tab</a:t>
            </a:r>
            <a:endParaRPr/>
          </a:p>
        </p:txBody>
      </p:sp>
      <p:sp>
        <p:nvSpPr>
          <p:cNvPr id="123" name="Google Shape;123;g2d0d6b41c61_0_1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d0d6b41c61_0_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25" name="Google Shape;125;g2d0d6b41c6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77" y="1054000"/>
            <a:ext cx="6133900" cy="554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0d6b41c61_0_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Checkout Feature</a:t>
            </a:r>
            <a:endParaRPr/>
          </a:p>
        </p:txBody>
      </p:sp>
      <p:sp>
        <p:nvSpPr>
          <p:cNvPr id="132" name="Google Shape;132;g2d0d6b41c61_0_2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g2d0d6b41c61_0_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34" name="Google Shape;134;g2d0d6b41c61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925" y="1156023"/>
            <a:ext cx="4274550" cy="53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b660e92d5_0_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 Stack</a:t>
            </a:r>
            <a:endParaRPr/>
          </a:p>
        </p:txBody>
      </p:sp>
      <p:sp>
        <p:nvSpPr>
          <p:cNvPr id="141" name="Google Shape;141;g26b660e92d5_0_6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/>
              <a:t>Frameworks &amp; Libraries:</a:t>
            </a:r>
          </a:p>
          <a:p>
            <a:pPr marL="0" lvl="0" indent="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- React: Dynamic and responsive UI</a:t>
            </a:r>
          </a:p>
          <a:p>
            <a:pPr marL="0" lvl="0" indent="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US" sz="1200" dirty="0"/>
          </a:p>
          <a:p>
            <a:pPr marL="0" lvl="0" indent="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/>
              <a:t>UI &amp; Styling:</a:t>
            </a:r>
            <a:endParaRPr lang="en-US" sz="1600" b="1" dirty="0"/>
          </a:p>
          <a:p>
            <a:pPr marL="0" lvl="0" indent="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- Material-UI: Design components</a:t>
            </a:r>
          </a:p>
          <a:p>
            <a:pPr marL="0" lvl="0" indent="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- Styled-components: Scoped CSS-in-JS</a:t>
            </a:r>
          </a:p>
          <a:p>
            <a:pPr marL="0" lvl="0" indent="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  <a:p>
            <a:pPr marL="0" lvl="0" indent="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/>
              <a:t>Routing &amp; Data:</a:t>
            </a:r>
          </a:p>
          <a:p>
            <a:pPr marL="0" lvl="0" indent="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- React Router: In-app navigation</a:t>
            </a:r>
          </a:p>
          <a:p>
            <a:pPr marL="0" lvl="0" indent="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  <a:p>
            <a:pPr marL="0" lvl="0" indent="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/>
              <a:t>Build &amp; Deployment:</a:t>
            </a:r>
          </a:p>
          <a:p>
            <a:pPr marL="0" lvl="0" indent="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- Webpack &amp; Babel: Module bundling and JavaScript compiling</a:t>
            </a:r>
          </a:p>
          <a:p>
            <a:pPr marL="0" lvl="0" indent="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- Netlify &amp; </a:t>
            </a:r>
            <a:r>
              <a:rPr lang="en-US" sz="1400" dirty="0" err="1"/>
              <a:t>Vercel</a:t>
            </a:r>
            <a:r>
              <a:rPr lang="en-US" sz="1400" dirty="0"/>
              <a:t>: Hosting and continuous deployment</a:t>
            </a:r>
          </a:p>
          <a:p>
            <a:pPr marL="0" lvl="0" indent="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</p:txBody>
      </p:sp>
      <p:sp>
        <p:nvSpPr>
          <p:cNvPr id="142" name="Google Shape;142;g26b660e92d5_0_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01f47a9bb_0_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49" name="Google Shape;149;g2701f47a9bb_0_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 are in the process of developing an ecommerce platform that provides personalized input and advanced research capabilities tailored to specific target users. </a:t>
            </a:r>
            <a:endParaRPr sz="2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By enabling enhanced customer feedback and review mechanisms, our aim is to bolster overall sales performance.</a:t>
            </a:r>
            <a:endParaRPr sz="2500">
              <a:highlight>
                <a:schemeClr val="lt1"/>
              </a:highlight>
            </a:endParaRPr>
          </a:p>
        </p:txBody>
      </p:sp>
      <p:sp>
        <p:nvSpPr>
          <p:cNvPr id="150" name="Google Shape;150;g2701f47a9bb_0_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01f47a9bb_0_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57" name="Google Shape;157;g2701f47a9bb_0_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-US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HTML:</a:t>
            </a:r>
            <a:endParaRPr sz="2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Official Documentation: HTML Living Standard</a:t>
            </a:r>
            <a:endParaRPr sz="2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-US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Tailwind CSS:</a:t>
            </a:r>
            <a:endParaRPr sz="2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Official Documentation:</a:t>
            </a:r>
            <a:r>
              <a:rPr lang="en-US" sz="20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 Tailwind CSS Documentation</a:t>
            </a:r>
            <a:endParaRPr sz="2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GitHub Repository:</a:t>
            </a:r>
            <a:r>
              <a:rPr lang="en-US" sz="20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 Tailwind CSS GitHub</a:t>
            </a:r>
            <a:endParaRPr sz="2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-US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React:</a:t>
            </a:r>
            <a:endParaRPr sz="2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Official Documentation: React Documentation</a:t>
            </a:r>
            <a:endParaRPr sz="2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GitHub Repository:</a:t>
            </a:r>
            <a:r>
              <a:rPr lang="en-US" sz="20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 React GitHub</a:t>
            </a:r>
            <a:endParaRPr sz="2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-US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Hover.css (hover.dev):</a:t>
            </a:r>
            <a:endParaRPr sz="2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Official Documentation: Hover.css Documentation</a:t>
            </a:r>
            <a:endParaRPr sz="2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GitHub Repository:</a:t>
            </a:r>
            <a:r>
              <a:rPr lang="en-US" sz="20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 Hover.css GitHub</a:t>
            </a:r>
            <a:endParaRPr sz="2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-US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Material-UI:</a:t>
            </a:r>
            <a:endParaRPr sz="2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Official Documentation:</a:t>
            </a:r>
            <a:r>
              <a:rPr lang="en-US" sz="20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 Material-UI Documentation</a:t>
            </a:r>
            <a:endParaRPr sz="2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GitHub Repository:</a:t>
            </a:r>
            <a:r>
              <a:rPr lang="en-US" sz="20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8"/>
              </a:rPr>
              <a:t> Material-UI GitHub</a:t>
            </a:r>
            <a:endParaRPr sz="2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</a:endParaRPr>
          </a:p>
        </p:txBody>
      </p:sp>
      <p:sp>
        <p:nvSpPr>
          <p:cNvPr id="158" name="Google Shape;158;g2701f47a9bb_0_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01f47a9bb_0_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5" name="Google Shape;165;g2701f47a9bb_0_1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Key Takeaways:</a:t>
            </a:r>
            <a:endParaRPr sz="2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AutoNum type="arabicPeriod"/>
            </a:pPr>
            <a:r>
              <a:rPr lang="en-US" sz="2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Emphasize the importance of user experience enhancements.</a:t>
            </a:r>
            <a:endParaRPr sz="2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AutoNum type="arabicPeriod"/>
            </a:pPr>
            <a:r>
              <a:rPr lang="en-US" sz="2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Highlight the significance of increasing conversion rates.</a:t>
            </a:r>
            <a:endParaRPr sz="2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AutoNum type="arabicPeriod"/>
            </a:pPr>
            <a:r>
              <a:rPr lang="en-US" sz="2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Stress the value of expanding market reach.</a:t>
            </a:r>
            <a:endParaRPr sz="2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AutoNum type="arabicPeriod"/>
            </a:pPr>
            <a:r>
              <a:rPr lang="en-US" sz="2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Encourage fostering deeper customer engagement.</a:t>
            </a:r>
            <a:endParaRPr sz="2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AutoNum type="arabicPeriod"/>
            </a:pPr>
            <a:r>
              <a:rPr lang="en-US" sz="2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Advocate for improving operational efficiency.</a:t>
            </a:r>
            <a:endParaRPr sz="2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600">
              <a:highlight>
                <a:schemeClr val="lt1"/>
              </a:highlight>
            </a:endParaRPr>
          </a:p>
        </p:txBody>
      </p:sp>
      <p:sp>
        <p:nvSpPr>
          <p:cNvPr id="166" name="Google Shape;166;g2701f47a9bb_0_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>
            <a:spLocks noGrp="1"/>
          </p:cNvSpPr>
          <p:nvPr>
            <p:ph type="body" idx="1"/>
          </p:nvPr>
        </p:nvSpPr>
        <p:spPr>
          <a:xfrm>
            <a:off x="152400" y="914400"/>
            <a:ext cx="89154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1500"/>
              <a:buNone/>
            </a:pPr>
            <a:r>
              <a:rPr lang="en-US" sz="115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1500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2"/>
          <p:cNvSpPr txBox="1">
            <a:spLocks noGrp="1"/>
          </p:cNvSpPr>
          <p:nvPr>
            <p:ph type="body" idx="1"/>
          </p:nvPr>
        </p:nvSpPr>
        <p:spPr>
          <a:xfrm>
            <a:off x="114300" y="1224250"/>
            <a:ext cx="8915400" cy="51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 dirty="0"/>
              <a:t>Introduction</a:t>
            </a:r>
            <a:endParaRPr sz="2600" dirty="0"/>
          </a:p>
          <a:p>
            <a:pPr marL="457200" lvl="0" indent="-3937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 dirty="0"/>
              <a:t>Overview</a:t>
            </a:r>
            <a:endParaRPr sz="2600" dirty="0"/>
          </a:p>
          <a:p>
            <a:pPr marL="457200" lvl="0" indent="-3937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 dirty="0"/>
              <a:t>Key Features</a:t>
            </a:r>
            <a:endParaRPr sz="2600" dirty="0"/>
          </a:p>
          <a:p>
            <a:pPr marL="457200" lvl="0" indent="-3937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 dirty="0"/>
              <a:t>Steps to use it</a:t>
            </a:r>
            <a:endParaRPr sz="2600" dirty="0"/>
          </a:p>
          <a:p>
            <a:pPr marL="457200" lvl="0" indent="-3937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 dirty="0"/>
              <a:t>Live Demo</a:t>
            </a:r>
            <a:endParaRPr sz="2600" dirty="0"/>
          </a:p>
          <a:p>
            <a:pPr marL="457200" lvl="0" indent="-3937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 dirty="0"/>
              <a:t>Responsive Nature</a:t>
            </a:r>
            <a:endParaRPr sz="2600" dirty="0"/>
          </a:p>
          <a:p>
            <a:pPr marL="457200" lvl="0" indent="-3937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 dirty="0"/>
              <a:t>Tech Stack</a:t>
            </a:r>
            <a:endParaRPr sz="2600" dirty="0"/>
          </a:p>
          <a:p>
            <a:pPr marL="457200" lvl="0" indent="-3937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 dirty="0"/>
              <a:t>Objective</a:t>
            </a:r>
            <a:endParaRPr sz="2600" dirty="0"/>
          </a:p>
          <a:p>
            <a:pPr marL="457200" lvl="0" indent="-3937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 dirty="0"/>
              <a:t>References</a:t>
            </a:r>
            <a:endParaRPr sz="2600" dirty="0"/>
          </a:p>
          <a:p>
            <a:pPr marL="457200" lvl="0" indent="-3937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 dirty="0"/>
              <a:t>Conclusion</a:t>
            </a:r>
            <a:endParaRPr sz="2600" dirty="0"/>
          </a:p>
          <a:p>
            <a:pPr marL="45720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b660e92d5_0_3"/>
          <p:cNvSpPr txBox="1"/>
          <p:nvPr/>
        </p:nvSpPr>
        <p:spPr>
          <a:xfrm>
            <a:off x="1828800" y="2682759"/>
            <a:ext cx="5393267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000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Ecom</a:t>
            </a:r>
            <a:r>
              <a:rPr lang="en-US" sz="4000" b="1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Website:</a:t>
            </a:r>
            <a:endParaRPr sz="4000" b="1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Elevating E-Commerce with AI</a:t>
            </a:r>
            <a:endParaRPr sz="28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26b660e92d5_0_3"/>
          <p:cNvSpPr txBox="1"/>
          <p:nvPr/>
        </p:nvSpPr>
        <p:spPr>
          <a:xfrm>
            <a:off x="291750" y="90075"/>
            <a:ext cx="8560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56BF2F-0B7F-7718-614F-34CB16E9D697}"/>
              </a:ext>
            </a:extLst>
          </p:cNvPr>
          <p:cNvSpPr/>
          <p:nvPr/>
        </p:nvSpPr>
        <p:spPr>
          <a:xfrm>
            <a:off x="2400572" y="1155468"/>
            <a:ext cx="43428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ClickCove</a:t>
            </a:r>
            <a:endParaRPr lang="en-IN" sz="7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660e92d5_0_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71" name="Google Shape;71;g26b660e92d5_0_11"/>
          <p:cNvSpPr txBox="1">
            <a:spLocks noGrp="1"/>
          </p:cNvSpPr>
          <p:nvPr>
            <p:ph type="body" idx="1"/>
          </p:nvPr>
        </p:nvSpPr>
        <p:spPr>
          <a:xfrm>
            <a:off x="243950" y="1155250"/>
            <a:ext cx="8500800" cy="5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l">
              <a:buNone/>
            </a:pPr>
            <a:br>
              <a:rPr lang="en-US" sz="16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</a:b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ClickCove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: Pioneering E-Commerce Innovation</a:t>
            </a:r>
          </a:p>
          <a:p>
            <a:pPr marL="114300" indent="0" algn="l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Industry Leader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: At the forefront of e-commerce advancements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Seamless Shopping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: Provides a smooth and effortless shopping experience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AI Integration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: Enhanced with state-of-the-art AI technology for superior service</a:t>
            </a:r>
          </a:p>
        </p:txBody>
      </p:sp>
      <p:sp>
        <p:nvSpPr>
          <p:cNvPr id="72" name="Google Shape;72;g26b660e92d5_0_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b660e92d5_0_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Automated 95% of the e-commerce website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79" name="Google Shape;79;g26b660e92d5_0_21"/>
          <p:cNvSpPr txBox="1">
            <a:spLocks noGrp="1"/>
          </p:cNvSpPr>
          <p:nvPr>
            <p:ph type="body" idx="1"/>
          </p:nvPr>
        </p:nvSpPr>
        <p:spPr>
          <a:xfrm>
            <a:off x="457200" y="1220450"/>
            <a:ext cx="8229600" cy="5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000" b="1" i="0" dirty="0">
                <a:solidFill>
                  <a:schemeClr val="tx1"/>
                </a:solidFill>
                <a:effectLst/>
                <a:latin typeface="Söhne"/>
              </a:rPr>
              <a:t>Customer Feedback Sentiment Classifier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Uses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DistilBERT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to classify customer feedback sentiment.</a:t>
            </a:r>
          </a:p>
          <a:p>
            <a:pPr marL="114300" indent="0">
              <a:buNone/>
            </a:pPr>
            <a:r>
              <a:rPr lang="en-US" sz="2000" b="1" i="0" dirty="0">
                <a:solidFill>
                  <a:schemeClr val="tx1"/>
                </a:solidFill>
                <a:effectLst/>
                <a:latin typeface="Söhne"/>
              </a:rPr>
              <a:t>Product Recommendation Engine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Provides personalized product recommendations.</a:t>
            </a:r>
          </a:p>
          <a:p>
            <a:pPr marL="114300" indent="0">
              <a:buNone/>
            </a:pPr>
            <a:r>
              <a:rPr lang="en-US" sz="2000" b="1" i="0" dirty="0">
                <a:solidFill>
                  <a:schemeClr val="tx1"/>
                </a:solidFill>
                <a:effectLst/>
                <a:latin typeface="Söhne"/>
              </a:rPr>
              <a:t>Automatic Dynamic Product Price Adjustment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Adjusts product prices dynamically based on various factors.</a:t>
            </a:r>
          </a:p>
          <a:p>
            <a:pPr marL="114300" indent="0">
              <a:buNone/>
            </a:pPr>
            <a:r>
              <a:rPr lang="en-US" sz="2000" b="1" i="0" dirty="0">
                <a:solidFill>
                  <a:schemeClr val="tx1"/>
                </a:solidFill>
                <a:effectLst/>
                <a:latin typeface="Söhne"/>
              </a:rPr>
              <a:t>Precise Future Sales Estimation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Estimates future product sales accurately.</a:t>
            </a:r>
          </a:p>
          <a:p>
            <a:pPr marL="114300" indent="0">
              <a:buNone/>
            </a:pPr>
            <a:r>
              <a:rPr lang="en-US" sz="2000" b="1" i="0" dirty="0">
                <a:solidFill>
                  <a:schemeClr val="tx1"/>
                </a:solidFill>
                <a:effectLst/>
                <a:latin typeface="Söhne"/>
              </a:rPr>
              <a:t>Multilingual Named Entity Recognition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Recognizes and processes named entities in multiple languages.</a:t>
            </a:r>
          </a:p>
          <a:p>
            <a:pPr marL="114300" indent="0">
              <a:buNone/>
            </a:pPr>
            <a:r>
              <a:rPr lang="en-US" sz="2000" b="1" i="0" dirty="0">
                <a:solidFill>
                  <a:schemeClr val="tx1"/>
                </a:solidFill>
                <a:effectLst/>
                <a:latin typeface="Söhne"/>
              </a:rPr>
              <a:t>Customer Acquisition and Maintenance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Utilizes customer churn prediction to manage and retain customers.</a:t>
            </a:r>
          </a:p>
          <a:p>
            <a:pPr marL="114300" indent="0">
              <a:buNone/>
            </a:pPr>
            <a:r>
              <a:rPr lang="en-US" sz="2000" b="1" i="0" dirty="0">
                <a:solidFill>
                  <a:schemeClr val="tx1"/>
                </a:solidFill>
                <a:effectLst/>
                <a:latin typeface="Söhne"/>
              </a:rPr>
              <a:t>Image Generative AI for Product Evolution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Generates new product images for evolution and design purposes.</a:t>
            </a:r>
          </a:p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80" name="Google Shape;80;g26b660e92d5_0_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b660e92d5_0_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Live Demo</a:t>
            </a:r>
            <a:endParaRPr/>
          </a:p>
        </p:txBody>
      </p:sp>
      <p:sp>
        <p:nvSpPr>
          <p:cNvPr id="87" name="Google Shape;87;g26b660e92d5_0_45"/>
          <p:cNvSpPr txBox="1">
            <a:spLocks noGrp="1"/>
          </p:cNvSpPr>
          <p:nvPr>
            <p:ph type="body" idx="1"/>
          </p:nvPr>
        </p:nvSpPr>
        <p:spPr>
          <a:xfrm>
            <a:off x="325950" y="961425"/>
            <a:ext cx="8560800" cy="1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700" b="1"/>
              <a:t>Sign up page : </a:t>
            </a:r>
            <a:r>
              <a:rPr lang="en-US" sz="2700"/>
              <a:t>User can login by filling their inputs in the section provided. </a:t>
            </a:r>
            <a:endParaRPr sz="2500"/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700"/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700"/>
          </a:p>
        </p:txBody>
      </p:sp>
      <p:sp>
        <p:nvSpPr>
          <p:cNvPr id="88" name="Google Shape;88;g26b660e92d5_0_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89" name="Google Shape;89;g26b660e92d5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25" y="2318250"/>
            <a:ext cx="8801350" cy="364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b660e92d5_0_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26b660e92d5_0_54"/>
          <p:cNvSpPr txBox="1"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Home Page</a:t>
            </a:r>
            <a:endParaRPr sz="2300"/>
          </a:p>
        </p:txBody>
      </p:sp>
      <p:sp>
        <p:nvSpPr>
          <p:cNvPr id="97" name="Google Shape;97;g26b660e92d5_0_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98" name="Google Shape;98;g26b660e92d5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2264"/>
            <a:ext cx="9143999" cy="4210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b660e92d5_0_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Responsive Nature</a:t>
            </a:r>
            <a:endParaRPr/>
          </a:p>
        </p:txBody>
      </p:sp>
      <p:sp>
        <p:nvSpPr>
          <p:cNvPr id="105" name="Google Shape;105;g26b660e92d5_0_69"/>
          <p:cNvSpPr txBox="1">
            <a:spLocks noGrp="1"/>
          </p:cNvSpPr>
          <p:nvPr>
            <p:ph type="body" idx="1"/>
          </p:nvPr>
        </p:nvSpPr>
        <p:spPr>
          <a:xfrm>
            <a:off x="152400" y="1093175"/>
            <a:ext cx="5757600" cy="16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Home Page Continued.</a:t>
            </a:r>
            <a:endParaRPr sz="3000"/>
          </a:p>
        </p:txBody>
      </p:sp>
      <p:sp>
        <p:nvSpPr>
          <p:cNvPr id="106" name="Google Shape;106;g26b660e92d5_0_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07" name="Google Shape;107;g26b660e92d5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9925"/>
            <a:ext cx="8736899" cy="40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0d6b41c61_0_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Product Tab</a:t>
            </a:r>
            <a:endParaRPr/>
          </a:p>
        </p:txBody>
      </p:sp>
      <p:sp>
        <p:nvSpPr>
          <p:cNvPr id="114" name="Google Shape;114;g2d0d6b41c61_0_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d0d6b41c61_0_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16" name="Google Shape;116;g2d0d6b41c6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62662"/>
            <a:ext cx="8229601" cy="5343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84C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On-screen Show (4:3)</PresentationFormat>
  <Paragraphs>129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Arial</vt:lpstr>
      <vt:lpstr>Times New Roman</vt:lpstr>
      <vt:lpstr>Roboto</vt:lpstr>
      <vt:lpstr>Söhne</vt:lpstr>
      <vt:lpstr>Office Theme</vt:lpstr>
      <vt:lpstr>PowerPoint Presentation</vt:lpstr>
      <vt:lpstr>Outline</vt:lpstr>
      <vt:lpstr>PowerPoint Presentation</vt:lpstr>
      <vt:lpstr>Overview</vt:lpstr>
      <vt:lpstr>Automated 95% of the e-commerce website</vt:lpstr>
      <vt:lpstr>Live Demo</vt:lpstr>
      <vt:lpstr>PowerPoint Presentation</vt:lpstr>
      <vt:lpstr>Responsive Nature</vt:lpstr>
      <vt:lpstr>Product Tab</vt:lpstr>
      <vt:lpstr>Product Tab</vt:lpstr>
      <vt:lpstr>Checkout Feature</vt:lpstr>
      <vt:lpstr>Tech Stack</vt:lpstr>
      <vt:lpstr>Objective</vt:lpstr>
      <vt:lpstr>References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Jaskirat Singh</cp:lastModifiedBy>
  <cp:revision>1</cp:revision>
  <dcterms:created xsi:type="dcterms:W3CDTF">2022-11-30T04:57:23Z</dcterms:created>
  <dcterms:modified xsi:type="dcterms:W3CDTF">2024-05-19T18:00:38Z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CD6E254D00B44B399858679B5C752696</vt:lpwstr>
  </property>
  <property fmtid="{D5CDD505-2E9C-101B-9397-08002B2CF9AE}" pid="3" name="KSOProductBuildVer">
    <vt:lpwstr>1033-11.2.0.11417</vt:lpwstr>
  </property>
</Properties>
</file>