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45"/>
  </p:notesMasterIdLst>
  <p:handoutMasterIdLst>
    <p:handoutMasterId r:id="rId46"/>
  </p:handoutMasterIdLst>
  <p:sldIdLst>
    <p:sldId id="457" r:id="rId2"/>
    <p:sldId id="552" r:id="rId3"/>
    <p:sldId id="553" r:id="rId4"/>
    <p:sldId id="554" r:id="rId5"/>
    <p:sldId id="555" r:id="rId6"/>
    <p:sldId id="556" r:id="rId7"/>
    <p:sldId id="557" r:id="rId8"/>
    <p:sldId id="589" r:id="rId9"/>
    <p:sldId id="558" r:id="rId10"/>
    <p:sldId id="561" r:id="rId11"/>
    <p:sldId id="559" r:id="rId12"/>
    <p:sldId id="560" r:id="rId13"/>
    <p:sldId id="562" r:id="rId14"/>
    <p:sldId id="567" r:id="rId15"/>
    <p:sldId id="563" r:id="rId16"/>
    <p:sldId id="565" r:id="rId17"/>
    <p:sldId id="564" r:id="rId18"/>
    <p:sldId id="579" r:id="rId19"/>
    <p:sldId id="566" r:id="rId20"/>
    <p:sldId id="568" r:id="rId21"/>
    <p:sldId id="569" r:id="rId22"/>
    <p:sldId id="570" r:id="rId23"/>
    <p:sldId id="571" r:id="rId24"/>
    <p:sldId id="580" r:id="rId25"/>
    <p:sldId id="572" r:id="rId26"/>
    <p:sldId id="574" r:id="rId27"/>
    <p:sldId id="573" r:id="rId28"/>
    <p:sldId id="575" r:id="rId29"/>
    <p:sldId id="576" r:id="rId30"/>
    <p:sldId id="577" r:id="rId31"/>
    <p:sldId id="578" r:id="rId32"/>
    <p:sldId id="581" r:id="rId33"/>
    <p:sldId id="582" r:id="rId34"/>
    <p:sldId id="583" r:id="rId35"/>
    <p:sldId id="584" r:id="rId36"/>
    <p:sldId id="585" r:id="rId37"/>
    <p:sldId id="586" r:id="rId38"/>
    <p:sldId id="587" r:id="rId39"/>
    <p:sldId id="588" r:id="rId40"/>
    <p:sldId id="592" r:id="rId41"/>
    <p:sldId id="590" r:id="rId42"/>
    <p:sldId id="591" r:id="rId43"/>
    <p:sldId id="33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6" autoAdjust="0"/>
    <p:restoredTop sz="94665"/>
  </p:normalViewPr>
  <p:slideViewPr>
    <p:cSldViewPr snapToGrid="0" snapToObjects="1">
      <p:cViewPr varScale="1">
        <p:scale>
          <a:sx n="66" d="100"/>
          <a:sy n="66" d="100"/>
        </p:scale>
        <p:origin x="6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honeycombio/honeytail" TargetMode="Externa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Altinity/clicktail" TargetMode="External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honeycombio/honeytail" TargetMode="External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Altinity/clicktai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C1FB1-EC17-432D-AA90-041D0EABEA4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71FA5E-B64E-47E9-9910-CF7891444B10}">
      <dgm:prSet/>
      <dgm:spPr/>
      <dgm:t>
        <a:bodyPr/>
        <a:lstStyle/>
        <a:p>
          <a:pPr rtl="0"/>
          <a:r>
            <a:rPr lang="en-US" b="1" smtClean="0"/>
            <a:t>Fast and Efficient </a:t>
          </a:r>
          <a:endParaRPr lang="en-US"/>
        </a:p>
      </dgm:t>
    </dgm:pt>
    <dgm:pt modelId="{87D81839-E2AD-4082-941E-0213A5C2BC2A}" type="parTrans" cxnId="{61BCF8B1-4A50-459D-90E1-D40647F86938}">
      <dgm:prSet/>
      <dgm:spPr/>
      <dgm:t>
        <a:bodyPr/>
        <a:lstStyle/>
        <a:p>
          <a:endParaRPr lang="en-US"/>
        </a:p>
      </dgm:t>
    </dgm:pt>
    <dgm:pt modelId="{620F2589-F5BF-4808-A7EF-05200DAFEEA5}" type="sibTrans" cxnId="{61BCF8B1-4A50-459D-90E1-D40647F86938}">
      <dgm:prSet/>
      <dgm:spPr/>
      <dgm:t>
        <a:bodyPr/>
        <a:lstStyle/>
        <a:p>
          <a:endParaRPr lang="en-US"/>
        </a:p>
      </dgm:t>
    </dgm:pt>
    <dgm:pt modelId="{8701410B-CF7C-4299-BF9A-E17E44D35E48}">
      <dgm:prSet/>
      <dgm:spPr/>
      <dgm:t>
        <a:bodyPr/>
        <a:lstStyle/>
        <a:p>
          <a:pPr rtl="0"/>
          <a:r>
            <a:rPr lang="en-US" b="1" smtClean="0"/>
            <a:t>Built with Purpose </a:t>
          </a:r>
          <a:endParaRPr lang="en-US"/>
        </a:p>
      </dgm:t>
    </dgm:pt>
    <dgm:pt modelId="{3F587743-50E9-41B2-B004-66F3A271EDE9}" type="parTrans" cxnId="{0405D41D-735A-4E68-BF5C-C5BADACB78E5}">
      <dgm:prSet/>
      <dgm:spPr/>
      <dgm:t>
        <a:bodyPr/>
        <a:lstStyle/>
        <a:p>
          <a:endParaRPr lang="en-US"/>
        </a:p>
      </dgm:t>
    </dgm:pt>
    <dgm:pt modelId="{A7664D59-7A96-4DA2-9C89-120BBE8B2F49}" type="sibTrans" cxnId="{0405D41D-735A-4E68-BF5C-C5BADACB78E5}">
      <dgm:prSet/>
      <dgm:spPr/>
      <dgm:t>
        <a:bodyPr/>
        <a:lstStyle/>
        <a:p>
          <a:endParaRPr lang="en-US"/>
        </a:p>
      </dgm:t>
    </dgm:pt>
    <dgm:pt modelId="{8464C454-07A0-4D5C-B1D6-A642FAD5E19A}">
      <dgm:prSet/>
      <dgm:spPr/>
      <dgm:t>
        <a:bodyPr/>
        <a:lstStyle/>
        <a:p>
          <a:pPr rtl="0"/>
          <a:r>
            <a:rPr lang="en-US" b="1" smtClean="0"/>
            <a:t>Practical Features</a:t>
          </a:r>
          <a:endParaRPr lang="en-US"/>
        </a:p>
      </dgm:t>
    </dgm:pt>
    <dgm:pt modelId="{84589E0A-3070-4410-AE97-3B821BD8358F}" type="parTrans" cxnId="{9539D150-1DA6-45FB-B070-B910DA230155}">
      <dgm:prSet/>
      <dgm:spPr/>
      <dgm:t>
        <a:bodyPr/>
        <a:lstStyle/>
        <a:p>
          <a:endParaRPr lang="en-US"/>
        </a:p>
      </dgm:t>
    </dgm:pt>
    <dgm:pt modelId="{105BAF34-F0D4-44BA-82BC-0C163EE72427}" type="sibTrans" cxnId="{9539D150-1DA6-45FB-B070-B910DA230155}">
      <dgm:prSet/>
      <dgm:spPr/>
      <dgm:t>
        <a:bodyPr/>
        <a:lstStyle/>
        <a:p>
          <a:endParaRPr lang="en-US"/>
        </a:p>
      </dgm:t>
    </dgm:pt>
    <dgm:pt modelId="{9F54264B-81CA-4609-BEBB-574E6CF32397}">
      <dgm:prSet/>
      <dgm:spPr/>
      <dgm:t>
        <a:bodyPr/>
        <a:lstStyle/>
        <a:p>
          <a:pPr rtl="0"/>
          <a:r>
            <a:rPr lang="en-US" b="1" smtClean="0"/>
            <a:t>Easy to Use </a:t>
          </a:r>
          <a:endParaRPr lang="en-US"/>
        </a:p>
      </dgm:t>
    </dgm:pt>
    <dgm:pt modelId="{D2657414-4FB0-40FC-97A7-B9A75A84AA53}" type="parTrans" cxnId="{7988BABF-47E3-4A4E-9FDC-DC5D5957AAFF}">
      <dgm:prSet/>
      <dgm:spPr/>
      <dgm:t>
        <a:bodyPr/>
        <a:lstStyle/>
        <a:p>
          <a:endParaRPr lang="en-US"/>
        </a:p>
      </dgm:t>
    </dgm:pt>
    <dgm:pt modelId="{1FE45C1B-B130-4962-A9AE-E0C6324A4989}" type="sibTrans" cxnId="{7988BABF-47E3-4A4E-9FDC-DC5D5957AAFF}">
      <dgm:prSet/>
      <dgm:spPr/>
      <dgm:t>
        <a:bodyPr/>
        <a:lstStyle/>
        <a:p>
          <a:endParaRPr lang="en-US"/>
        </a:p>
      </dgm:t>
    </dgm:pt>
    <dgm:pt modelId="{5C28353C-D264-483A-8EF5-07D5C7C3DA23}">
      <dgm:prSet/>
      <dgm:spPr/>
      <dgm:t>
        <a:bodyPr/>
        <a:lstStyle/>
        <a:p>
          <a:pPr rtl="0"/>
          <a:r>
            <a:rPr lang="en-US" b="1" smtClean="0"/>
            <a:t>MySQL inspired </a:t>
          </a:r>
          <a:endParaRPr lang="en-US"/>
        </a:p>
      </dgm:t>
    </dgm:pt>
    <dgm:pt modelId="{D354FC2D-997C-4345-AAF3-5C2219F2E1DD}" type="parTrans" cxnId="{5BA196E1-1C6C-45F3-A3D2-DF2A0FBA5ACF}">
      <dgm:prSet/>
      <dgm:spPr/>
      <dgm:t>
        <a:bodyPr/>
        <a:lstStyle/>
        <a:p>
          <a:endParaRPr lang="en-US"/>
        </a:p>
      </dgm:t>
    </dgm:pt>
    <dgm:pt modelId="{66275E41-29E0-43A4-867D-0048D3EF8254}" type="sibTrans" cxnId="{5BA196E1-1C6C-45F3-A3D2-DF2A0FBA5ACF}">
      <dgm:prSet/>
      <dgm:spPr/>
      <dgm:t>
        <a:bodyPr/>
        <a:lstStyle/>
        <a:p>
          <a:endParaRPr lang="en-US"/>
        </a:p>
      </dgm:t>
    </dgm:pt>
    <dgm:pt modelId="{B961D4B9-513F-4812-BB84-ED22E8226FDF}" type="pres">
      <dgm:prSet presAssocID="{3AAC1FB1-EC17-432D-AA90-041D0EABEA47}" presName="linear" presStyleCnt="0">
        <dgm:presLayoutVars>
          <dgm:animLvl val="lvl"/>
          <dgm:resizeHandles val="exact"/>
        </dgm:presLayoutVars>
      </dgm:prSet>
      <dgm:spPr/>
    </dgm:pt>
    <dgm:pt modelId="{D992EF33-6BF4-482D-9A1E-C5FA5762C63D}" type="pres">
      <dgm:prSet presAssocID="{EC71FA5E-B64E-47E9-9910-CF7891444B1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ED23710-7A49-4FDC-976B-96BF21680EE2}" type="pres">
      <dgm:prSet presAssocID="{620F2589-F5BF-4808-A7EF-05200DAFEEA5}" presName="spacer" presStyleCnt="0"/>
      <dgm:spPr/>
    </dgm:pt>
    <dgm:pt modelId="{D1BA454B-4F93-4484-818A-7E7D5D8F3583}" type="pres">
      <dgm:prSet presAssocID="{8701410B-CF7C-4299-BF9A-E17E44D35E4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A1945C9-2F45-40D2-ABCC-8E8D5A1F7657}" type="pres">
      <dgm:prSet presAssocID="{A7664D59-7A96-4DA2-9C89-120BBE8B2F49}" presName="spacer" presStyleCnt="0"/>
      <dgm:spPr/>
    </dgm:pt>
    <dgm:pt modelId="{09ECE5FD-631D-44E1-89F6-007A9176A4B6}" type="pres">
      <dgm:prSet presAssocID="{8464C454-07A0-4D5C-B1D6-A642FAD5E1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C03D19-C968-4C80-B129-29C6915C69D1}" type="pres">
      <dgm:prSet presAssocID="{105BAF34-F0D4-44BA-82BC-0C163EE72427}" presName="spacer" presStyleCnt="0"/>
      <dgm:spPr/>
    </dgm:pt>
    <dgm:pt modelId="{ADF95776-6FD7-4259-80C4-4960ED344776}" type="pres">
      <dgm:prSet presAssocID="{9F54264B-81CA-4609-BEBB-574E6CF3239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92801F-9FC5-4E8D-8A85-11E3C991B0DF}" type="pres">
      <dgm:prSet presAssocID="{1FE45C1B-B130-4962-A9AE-E0C6324A4989}" presName="spacer" presStyleCnt="0"/>
      <dgm:spPr/>
    </dgm:pt>
    <dgm:pt modelId="{C66EC756-6B9E-4997-A669-647BB57A9668}" type="pres">
      <dgm:prSet presAssocID="{5C28353C-D264-483A-8EF5-07D5C7C3DA2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1BCF8B1-4A50-459D-90E1-D40647F86938}" srcId="{3AAC1FB1-EC17-432D-AA90-041D0EABEA47}" destId="{EC71FA5E-B64E-47E9-9910-CF7891444B10}" srcOrd="0" destOrd="0" parTransId="{87D81839-E2AD-4082-941E-0213A5C2BC2A}" sibTransId="{620F2589-F5BF-4808-A7EF-05200DAFEEA5}"/>
    <dgm:cxn modelId="{DCB1A565-9AE9-4905-B02F-6F6366F20609}" type="presOf" srcId="{EC71FA5E-B64E-47E9-9910-CF7891444B10}" destId="{D992EF33-6BF4-482D-9A1E-C5FA5762C63D}" srcOrd="0" destOrd="0" presId="urn:microsoft.com/office/officeart/2005/8/layout/vList2"/>
    <dgm:cxn modelId="{51CE3570-61EF-4C64-A580-340F908284C5}" type="presOf" srcId="{8701410B-CF7C-4299-BF9A-E17E44D35E48}" destId="{D1BA454B-4F93-4484-818A-7E7D5D8F3583}" srcOrd="0" destOrd="0" presId="urn:microsoft.com/office/officeart/2005/8/layout/vList2"/>
    <dgm:cxn modelId="{5BA196E1-1C6C-45F3-A3D2-DF2A0FBA5ACF}" srcId="{3AAC1FB1-EC17-432D-AA90-041D0EABEA47}" destId="{5C28353C-D264-483A-8EF5-07D5C7C3DA23}" srcOrd="4" destOrd="0" parTransId="{D354FC2D-997C-4345-AAF3-5C2219F2E1DD}" sibTransId="{66275E41-29E0-43A4-867D-0048D3EF8254}"/>
    <dgm:cxn modelId="{FDD11BB7-F7A9-42A6-BCA0-3CD520FED2FF}" type="presOf" srcId="{9F54264B-81CA-4609-BEBB-574E6CF32397}" destId="{ADF95776-6FD7-4259-80C4-4960ED344776}" srcOrd="0" destOrd="0" presId="urn:microsoft.com/office/officeart/2005/8/layout/vList2"/>
    <dgm:cxn modelId="{266F7A78-CFA2-4C86-BB84-65F0DF9135EF}" type="presOf" srcId="{3AAC1FB1-EC17-432D-AA90-041D0EABEA47}" destId="{B961D4B9-513F-4812-BB84-ED22E8226FDF}" srcOrd="0" destOrd="0" presId="urn:microsoft.com/office/officeart/2005/8/layout/vList2"/>
    <dgm:cxn modelId="{0405D41D-735A-4E68-BF5C-C5BADACB78E5}" srcId="{3AAC1FB1-EC17-432D-AA90-041D0EABEA47}" destId="{8701410B-CF7C-4299-BF9A-E17E44D35E48}" srcOrd="1" destOrd="0" parTransId="{3F587743-50E9-41B2-B004-66F3A271EDE9}" sibTransId="{A7664D59-7A96-4DA2-9C89-120BBE8B2F49}"/>
    <dgm:cxn modelId="{70202B6C-783C-4665-973F-394FE075E036}" type="presOf" srcId="{8464C454-07A0-4D5C-B1D6-A642FAD5E19A}" destId="{09ECE5FD-631D-44E1-89F6-007A9176A4B6}" srcOrd="0" destOrd="0" presId="urn:microsoft.com/office/officeart/2005/8/layout/vList2"/>
    <dgm:cxn modelId="{9539D150-1DA6-45FB-B070-B910DA230155}" srcId="{3AAC1FB1-EC17-432D-AA90-041D0EABEA47}" destId="{8464C454-07A0-4D5C-B1D6-A642FAD5E19A}" srcOrd="2" destOrd="0" parTransId="{84589E0A-3070-4410-AE97-3B821BD8358F}" sibTransId="{105BAF34-F0D4-44BA-82BC-0C163EE72427}"/>
    <dgm:cxn modelId="{BD78B916-1F04-462A-8EA9-09ACE3DF655F}" type="presOf" srcId="{5C28353C-D264-483A-8EF5-07D5C7C3DA23}" destId="{C66EC756-6B9E-4997-A669-647BB57A9668}" srcOrd="0" destOrd="0" presId="urn:microsoft.com/office/officeart/2005/8/layout/vList2"/>
    <dgm:cxn modelId="{7988BABF-47E3-4A4E-9FDC-DC5D5957AAFF}" srcId="{3AAC1FB1-EC17-432D-AA90-041D0EABEA47}" destId="{9F54264B-81CA-4609-BEBB-574E6CF32397}" srcOrd="3" destOrd="0" parTransId="{D2657414-4FB0-40FC-97A7-B9A75A84AA53}" sibTransId="{1FE45C1B-B130-4962-A9AE-E0C6324A4989}"/>
    <dgm:cxn modelId="{C06AE979-1EE5-45D9-B5B2-70EB7C725FF9}" type="presParOf" srcId="{B961D4B9-513F-4812-BB84-ED22E8226FDF}" destId="{D992EF33-6BF4-482D-9A1E-C5FA5762C63D}" srcOrd="0" destOrd="0" presId="urn:microsoft.com/office/officeart/2005/8/layout/vList2"/>
    <dgm:cxn modelId="{0E55A7B2-F62D-49D0-86DD-AF0A55174891}" type="presParOf" srcId="{B961D4B9-513F-4812-BB84-ED22E8226FDF}" destId="{AED23710-7A49-4FDC-976B-96BF21680EE2}" srcOrd="1" destOrd="0" presId="urn:microsoft.com/office/officeart/2005/8/layout/vList2"/>
    <dgm:cxn modelId="{A36E6B3B-C08F-471A-BF28-CEDD984D07CF}" type="presParOf" srcId="{B961D4B9-513F-4812-BB84-ED22E8226FDF}" destId="{D1BA454B-4F93-4484-818A-7E7D5D8F3583}" srcOrd="2" destOrd="0" presId="urn:microsoft.com/office/officeart/2005/8/layout/vList2"/>
    <dgm:cxn modelId="{5097A762-CEBF-40F5-8CD1-B5766E3FFA56}" type="presParOf" srcId="{B961D4B9-513F-4812-BB84-ED22E8226FDF}" destId="{9A1945C9-2F45-40D2-ABCC-8E8D5A1F7657}" srcOrd="3" destOrd="0" presId="urn:microsoft.com/office/officeart/2005/8/layout/vList2"/>
    <dgm:cxn modelId="{F157D5BD-2ECF-4BC0-9BC0-2A488DD634DF}" type="presParOf" srcId="{B961D4B9-513F-4812-BB84-ED22E8226FDF}" destId="{09ECE5FD-631D-44E1-89F6-007A9176A4B6}" srcOrd="4" destOrd="0" presId="urn:microsoft.com/office/officeart/2005/8/layout/vList2"/>
    <dgm:cxn modelId="{71424267-E177-4AB4-AC48-E162FF4BDC7B}" type="presParOf" srcId="{B961D4B9-513F-4812-BB84-ED22E8226FDF}" destId="{B4C03D19-C968-4C80-B129-29C6915C69D1}" srcOrd="5" destOrd="0" presId="urn:microsoft.com/office/officeart/2005/8/layout/vList2"/>
    <dgm:cxn modelId="{CA5A096C-63CF-4D2C-BD4E-482EC18743E4}" type="presParOf" srcId="{B961D4B9-513F-4812-BB84-ED22E8226FDF}" destId="{ADF95776-6FD7-4259-80C4-4960ED344776}" srcOrd="6" destOrd="0" presId="urn:microsoft.com/office/officeart/2005/8/layout/vList2"/>
    <dgm:cxn modelId="{CA85ED3A-D95A-43FF-B213-092FD6974251}" type="presParOf" srcId="{B961D4B9-513F-4812-BB84-ED22E8226FDF}" destId="{1192801F-9FC5-4E8D-8A85-11E3C991B0DF}" srcOrd="7" destOrd="0" presId="urn:microsoft.com/office/officeart/2005/8/layout/vList2"/>
    <dgm:cxn modelId="{50CB4AC7-EFE7-4A8A-9716-ECBA1CBFA01A}" type="presParOf" srcId="{B961D4B9-513F-4812-BB84-ED22E8226FDF}" destId="{C66EC756-6B9E-4997-A669-647BB57A966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76AA847-FB77-42A5-9DD7-DAEF7AFE7C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CAF84C-7611-46E2-B505-B25D22C7C900}">
      <dgm:prSet/>
      <dgm:spPr/>
      <dgm:t>
        <a:bodyPr/>
        <a:lstStyle/>
        <a:p>
          <a:pPr rtl="0"/>
          <a:r>
            <a:rPr lang="en-US" b="1" smtClean="0"/>
            <a:t>General Query Log </a:t>
          </a:r>
          <a:endParaRPr lang="en-US"/>
        </a:p>
      </dgm:t>
    </dgm:pt>
    <dgm:pt modelId="{46B52BFF-F444-43FA-ADDD-A2DCCC881B6B}" type="parTrans" cxnId="{C3628731-9F86-4EFC-8CEF-9A261291964C}">
      <dgm:prSet/>
      <dgm:spPr/>
      <dgm:t>
        <a:bodyPr/>
        <a:lstStyle/>
        <a:p>
          <a:endParaRPr lang="en-US"/>
        </a:p>
      </dgm:t>
    </dgm:pt>
    <dgm:pt modelId="{3081D461-A4DE-4077-80D0-027D010FAAFC}" type="sibTrans" cxnId="{C3628731-9F86-4EFC-8CEF-9A261291964C}">
      <dgm:prSet/>
      <dgm:spPr/>
      <dgm:t>
        <a:bodyPr/>
        <a:lstStyle/>
        <a:p>
          <a:endParaRPr lang="en-US"/>
        </a:p>
      </dgm:t>
    </dgm:pt>
    <dgm:pt modelId="{E48A794F-D54B-4F5D-9346-946B749A7667}">
      <dgm:prSet/>
      <dgm:spPr/>
      <dgm:t>
        <a:bodyPr/>
        <a:lstStyle/>
        <a:p>
          <a:pPr rtl="0"/>
          <a:r>
            <a:rPr lang="en-US" b="1" smtClean="0"/>
            <a:t>Binary Log </a:t>
          </a:r>
          <a:endParaRPr lang="en-US"/>
        </a:p>
      </dgm:t>
    </dgm:pt>
    <dgm:pt modelId="{1231AC07-D047-458B-AB5E-33E1A8BC185F}" type="parTrans" cxnId="{A89DB8B4-2878-40C3-BA13-9F9590650D2A}">
      <dgm:prSet/>
      <dgm:spPr/>
      <dgm:t>
        <a:bodyPr/>
        <a:lstStyle/>
        <a:p>
          <a:endParaRPr lang="en-US"/>
        </a:p>
      </dgm:t>
    </dgm:pt>
    <dgm:pt modelId="{D49A2D45-04B5-4F91-85E7-9401EA766F9E}" type="sibTrans" cxnId="{A89DB8B4-2878-40C3-BA13-9F9590650D2A}">
      <dgm:prSet/>
      <dgm:spPr/>
      <dgm:t>
        <a:bodyPr/>
        <a:lstStyle/>
        <a:p>
          <a:endParaRPr lang="en-US"/>
        </a:p>
      </dgm:t>
    </dgm:pt>
    <dgm:pt modelId="{C02F7B56-A1B7-4551-AF15-C08ADDC578E1}">
      <dgm:prSet/>
      <dgm:spPr/>
      <dgm:t>
        <a:bodyPr/>
        <a:lstStyle/>
        <a:p>
          <a:pPr rtl="0"/>
          <a:r>
            <a:rPr lang="en-US" b="1" smtClean="0"/>
            <a:t>Slow Query Log </a:t>
          </a:r>
          <a:endParaRPr lang="en-US"/>
        </a:p>
      </dgm:t>
    </dgm:pt>
    <dgm:pt modelId="{0F9FC76E-7FEF-49E3-B299-EA5D53DAF01A}" type="parTrans" cxnId="{88958F71-029B-4D64-80D8-0D713D09E4CC}">
      <dgm:prSet/>
      <dgm:spPr/>
      <dgm:t>
        <a:bodyPr/>
        <a:lstStyle/>
        <a:p>
          <a:endParaRPr lang="en-US"/>
        </a:p>
      </dgm:t>
    </dgm:pt>
    <dgm:pt modelId="{147A58C5-B37C-4AC1-81BB-1E3C82CC53B3}" type="sibTrans" cxnId="{88958F71-029B-4D64-80D8-0D713D09E4CC}">
      <dgm:prSet/>
      <dgm:spPr/>
      <dgm:t>
        <a:bodyPr/>
        <a:lstStyle/>
        <a:p>
          <a:endParaRPr lang="en-US"/>
        </a:p>
      </dgm:t>
    </dgm:pt>
    <dgm:pt modelId="{B47C6307-6E90-45DD-B25F-9B3CE908A59C}">
      <dgm:prSet/>
      <dgm:spPr/>
      <dgm:t>
        <a:bodyPr/>
        <a:lstStyle/>
        <a:p>
          <a:pPr rtl="0"/>
          <a:r>
            <a:rPr lang="en-US" b="1" smtClean="0"/>
            <a:t>Audit Log </a:t>
          </a:r>
          <a:endParaRPr lang="en-US"/>
        </a:p>
      </dgm:t>
    </dgm:pt>
    <dgm:pt modelId="{0E2E60A9-25F8-4747-AFD8-EE877F8B97E0}" type="parTrans" cxnId="{ED6DF27C-5480-4EBC-A020-1A3A23166C89}">
      <dgm:prSet/>
      <dgm:spPr/>
      <dgm:t>
        <a:bodyPr/>
        <a:lstStyle/>
        <a:p>
          <a:endParaRPr lang="en-US"/>
        </a:p>
      </dgm:t>
    </dgm:pt>
    <dgm:pt modelId="{48C3DEC6-66EB-413B-91D8-0F1B81A6266F}" type="sibTrans" cxnId="{ED6DF27C-5480-4EBC-A020-1A3A23166C89}">
      <dgm:prSet/>
      <dgm:spPr/>
      <dgm:t>
        <a:bodyPr/>
        <a:lstStyle/>
        <a:p>
          <a:endParaRPr lang="en-US"/>
        </a:p>
      </dgm:t>
    </dgm:pt>
    <dgm:pt modelId="{9D8EB621-8F00-4841-B763-5564CEACA8E8}" type="pres">
      <dgm:prSet presAssocID="{B76AA847-FB77-42A5-9DD7-DAEF7AFE7C16}" presName="linear" presStyleCnt="0">
        <dgm:presLayoutVars>
          <dgm:animLvl val="lvl"/>
          <dgm:resizeHandles val="exact"/>
        </dgm:presLayoutVars>
      </dgm:prSet>
      <dgm:spPr/>
    </dgm:pt>
    <dgm:pt modelId="{F0845B64-FB2A-430C-82FB-0A87637F4D63}" type="pres">
      <dgm:prSet presAssocID="{80CAF84C-7611-46E2-B505-B25D22C7C90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A04952-68F2-4BCD-B7AF-F2E930A57CC9}" type="pres">
      <dgm:prSet presAssocID="{3081D461-A4DE-4077-80D0-027D010FAAFC}" presName="spacer" presStyleCnt="0"/>
      <dgm:spPr/>
    </dgm:pt>
    <dgm:pt modelId="{A6C1DA1A-EE46-4084-9E64-02C9647229B3}" type="pres">
      <dgm:prSet presAssocID="{E48A794F-D54B-4F5D-9346-946B749A766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5DA77E-F59E-497E-9913-B232E92D61E1}" type="pres">
      <dgm:prSet presAssocID="{D49A2D45-04B5-4F91-85E7-9401EA766F9E}" presName="spacer" presStyleCnt="0"/>
      <dgm:spPr/>
    </dgm:pt>
    <dgm:pt modelId="{D2A1A50C-C9CC-4816-BA6D-12032652176B}" type="pres">
      <dgm:prSet presAssocID="{C02F7B56-A1B7-4551-AF15-C08ADDC578E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A272881-13DE-4D70-9024-226DC5D0CA30}" type="pres">
      <dgm:prSet presAssocID="{147A58C5-B37C-4AC1-81BB-1E3C82CC53B3}" presName="spacer" presStyleCnt="0"/>
      <dgm:spPr/>
    </dgm:pt>
    <dgm:pt modelId="{313DA605-F0B8-4663-B6DE-E2FF948202F5}" type="pres">
      <dgm:prSet presAssocID="{B47C6307-6E90-45DD-B25F-9B3CE908A5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C9FD7C-1015-4E8D-80D5-84FA81D07DF5}" type="presOf" srcId="{E48A794F-D54B-4F5D-9346-946B749A7667}" destId="{A6C1DA1A-EE46-4084-9E64-02C9647229B3}" srcOrd="0" destOrd="0" presId="urn:microsoft.com/office/officeart/2005/8/layout/vList2"/>
    <dgm:cxn modelId="{954D5A34-E982-472E-90B3-68BDC4258A21}" type="presOf" srcId="{B76AA847-FB77-42A5-9DD7-DAEF7AFE7C16}" destId="{9D8EB621-8F00-4841-B763-5564CEACA8E8}" srcOrd="0" destOrd="0" presId="urn:microsoft.com/office/officeart/2005/8/layout/vList2"/>
    <dgm:cxn modelId="{209A619C-27BA-496B-A56B-1C1DA28EB0D2}" type="presOf" srcId="{C02F7B56-A1B7-4551-AF15-C08ADDC578E1}" destId="{D2A1A50C-C9CC-4816-BA6D-12032652176B}" srcOrd="0" destOrd="0" presId="urn:microsoft.com/office/officeart/2005/8/layout/vList2"/>
    <dgm:cxn modelId="{88958F71-029B-4D64-80D8-0D713D09E4CC}" srcId="{B76AA847-FB77-42A5-9DD7-DAEF7AFE7C16}" destId="{C02F7B56-A1B7-4551-AF15-C08ADDC578E1}" srcOrd="2" destOrd="0" parTransId="{0F9FC76E-7FEF-49E3-B299-EA5D53DAF01A}" sibTransId="{147A58C5-B37C-4AC1-81BB-1E3C82CC53B3}"/>
    <dgm:cxn modelId="{C86D13C2-9CB2-410E-BF8E-1CF99DE12F84}" type="presOf" srcId="{80CAF84C-7611-46E2-B505-B25D22C7C900}" destId="{F0845B64-FB2A-430C-82FB-0A87637F4D63}" srcOrd="0" destOrd="0" presId="urn:microsoft.com/office/officeart/2005/8/layout/vList2"/>
    <dgm:cxn modelId="{ED6DF27C-5480-4EBC-A020-1A3A23166C89}" srcId="{B76AA847-FB77-42A5-9DD7-DAEF7AFE7C16}" destId="{B47C6307-6E90-45DD-B25F-9B3CE908A59C}" srcOrd="3" destOrd="0" parTransId="{0E2E60A9-25F8-4747-AFD8-EE877F8B97E0}" sibTransId="{48C3DEC6-66EB-413B-91D8-0F1B81A6266F}"/>
    <dgm:cxn modelId="{C3628731-9F86-4EFC-8CEF-9A261291964C}" srcId="{B76AA847-FB77-42A5-9DD7-DAEF7AFE7C16}" destId="{80CAF84C-7611-46E2-B505-B25D22C7C900}" srcOrd="0" destOrd="0" parTransId="{46B52BFF-F444-43FA-ADDD-A2DCCC881B6B}" sibTransId="{3081D461-A4DE-4077-80D0-027D010FAAFC}"/>
    <dgm:cxn modelId="{C338E36D-1E9F-427D-BAC7-0174D5A7EEE1}" type="presOf" srcId="{B47C6307-6E90-45DD-B25F-9B3CE908A59C}" destId="{313DA605-F0B8-4663-B6DE-E2FF948202F5}" srcOrd="0" destOrd="0" presId="urn:microsoft.com/office/officeart/2005/8/layout/vList2"/>
    <dgm:cxn modelId="{A89DB8B4-2878-40C3-BA13-9F9590650D2A}" srcId="{B76AA847-FB77-42A5-9DD7-DAEF7AFE7C16}" destId="{E48A794F-D54B-4F5D-9346-946B749A7667}" srcOrd="1" destOrd="0" parTransId="{1231AC07-D047-458B-AB5E-33E1A8BC185F}" sibTransId="{D49A2D45-04B5-4F91-85E7-9401EA766F9E}"/>
    <dgm:cxn modelId="{CDEEA758-A54E-4834-A515-7295C21A305F}" type="presParOf" srcId="{9D8EB621-8F00-4841-B763-5564CEACA8E8}" destId="{F0845B64-FB2A-430C-82FB-0A87637F4D63}" srcOrd="0" destOrd="0" presId="urn:microsoft.com/office/officeart/2005/8/layout/vList2"/>
    <dgm:cxn modelId="{22CF6400-233D-46AB-9E82-69A4AE30A21A}" type="presParOf" srcId="{9D8EB621-8F00-4841-B763-5564CEACA8E8}" destId="{A4A04952-68F2-4BCD-B7AF-F2E930A57CC9}" srcOrd="1" destOrd="0" presId="urn:microsoft.com/office/officeart/2005/8/layout/vList2"/>
    <dgm:cxn modelId="{6BB1FE5F-1D4C-4A84-82B2-B480BDC5459A}" type="presParOf" srcId="{9D8EB621-8F00-4841-B763-5564CEACA8E8}" destId="{A6C1DA1A-EE46-4084-9E64-02C9647229B3}" srcOrd="2" destOrd="0" presId="urn:microsoft.com/office/officeart/2005/8/layout/vList2"/>
    <dgm:cxn modelId="{9D00F448-483B-4F54-8F63-E842985BD82D}" type="presParOf" srcId="{9D8EB621-8F00-4841-B763-5564CEACA8E8}" destId="{6B5DA77E-F59E-497E-9913-B232E92D61E1}" srcOrd="3" destOrd="0" presId="urn:microsoft.com/office/officeart/2005/8/layout/vList2"/>
    <dgm:cxn modelId="{98962865-6346-4495-9A09-9013D0D8E32A}" type="presParOf" srcId="{9D8EB621-8F00-4841-B763-5564CEACA8E8}" destId="{D2A1A50C-C9CC-4816-BA6D-12032652176B}" srcOrd="4" destOrd="0" presId="urn:microsoft.com/office/officeart/2005/8/layout/vList2"/>
    <dgm:cxn modelId="{A7E6C729-B3FE-42F7-A503-217150AEBB23}" type="presParOf" srcId="{9D8EB621-8F00-4841-B763-5564CEACA8E8}" destId="{BA272881-13DE-4D70-9024-226DC5D0CA30}" srcOrd="5" destOrd="0" presId="urn:microsoft.com/office/officeart/2005/8/layout/vList2"/>
    <dgm:cxn modelId="{FEBA8D20-C65F-4E4D-86BF-0F031F2E658F}" type="presParOf" srcId="{9D8EB621-8F00-4841-B763-5564CEACA8E8}" destId="{313DA605-F0B8-4663-B6DE-E2FF948202F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7434D8-DE78-41DB-9F0A-A8EA289F8E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0015632-9FEE-4C3F-96BE-B70D66DCC9A8}">
      <dgm:prSet/>
      <dgm:spPr/>
      <dgm:t>
        <a:bodyPr/>
        <a:lstStyle/>
        <a:p>
          <a:pPr rtl="0"/>
          <a:r>
            <a:rPr lang="en-US" b="1" smtClean="0"/>
            <a:t>Audit Database Access</a:t>
          </a:r>
          <a:endParaRPr lang="en-US"/>
        </a:p>
      </dgm:t>
    </dgm:pt>
    <dgm:pt modelId="{DFCEE153-3194-4FE8-B59A-03F9189E59BE}" type="parTrans" cxnId="{9DDEFC9C-E50A-4A8F-A9CC-A7ACD93E5F35}">
      <dgm:prSet/>
      <dgm:spPr/>
      <dgm:t>
        <a:bodyPr/>
        <a:lstStyle/>
        <a:p>
          <a:endParaRPr lang="en-US"/>
        </a:p>
      </dgm:t>
    </dgm:pt>
    <dgm:pt modelId="{2AFE4DA6-7DE0-4244-8F8B-FA312AA192FD}" type="sibTrans" cxnId="{9DDEFC9C-E50A-4A8F-A9CC-A7ACD93E5F35}">
      <dgm:prSet/>
      <dgm:spPr/>
      <dgm:t>
        <a:bodyPr/>
        <a:lstStyle/>
        <a:p>
          <a:endParaRPr lang="en-US"/>
        </a:p>
      </dgm:t>
    </dgm:pt>
    <dgm:pt modelId="{33736500-5C63-4438-AECF-84C8DF2EAA9F}">
      <dgm:prSet/>
      <dgm:spPr/>
      <dgm:t>
        <a:bodyPr/>
        <a:lstStyle/>
        <a:p>
          <a:pPr rtl="0"/>
          <a:r>
            <a:rPr lang="en-US" b="1" smtClean="0"/>
            <a:t>Have Limited Level of Details </a:t>
          </a:r>
          <a:endParaRPr lang="en-US"/>
        </a:p>
      </dgm:t>
    </dgm:pt>
    <dgm:pt modelId="{9085B20E-47EB-4264-8A0A-98DC87421716}" type="parTrans" cxnId="{070AFDF8-561B-4669-A79F-090AB27B6AC9}">
      <dgm:prSet/>
      <dgm:spPr/>
      <dgm:t>
        <a:bodyPr/>
        <a:lstStyle/>
        <a:p>
          <a:endParaRPr lang="en-US"/>
        </a:p>
      </dgm:t>
    </dgm:pt>
    <dgm:pt modelId="{CBEBE03B-0F6B-41DE-BAB0-158FDF2BE77A}" type="sibTrans" cxnId="{070AFDF8-561B-4669-A79F-090AB27B6AC9}">
      <dgm:prSet/>
      <dgm:spPr/>
      <dgm:t>
        <a:bodyPr/>
        <a:lstStyle/>
        <a:p>
          <a:endParaRPr lang="en-US"/>
        </a:p>
      </dgm:t>
    </dgm:pt>
    <dgm:pt modelId="{C7EEB761-49C4-43E1-8674-F20B319BFDCD}">
      <dgm:prSet/>
      <dgm:spPr/>
      <dgm:t>
        <a:bodyPr/>
        <a:lstStyle/>
        <a:p>
          <a:pPr rtl="0"/>
          <a:r>
            <a:rPr lang="en-US" b="1" smtClean="0"/>
            <a:t>Allows extensive filtering by Object, User Account etc</a:t>
          </a:r>
          <a:endParaRPr lang="en-US"/>
        </a:p>
      </dgm:t>
    </dgm:pt>
    <dgm:pt modelId="{70C4D366-4215-473C-9565-1D4FB9FE048A}" type="parTrans" cxnId="{4CCC51A0-D1B0-4947-A8E6-F73ED148D866}">
      <dgm:prSet/>
      <dgm:spPr/>
      <dgm:t>
        <a:bodyPr/>
        <a:lstStyle/>
        <a:p>
          <a:endParaRPr lang="en-US"/>
        </a:p>
      </dgm:t>
    </dgm:pt>
    <dgm:pt modelId="{52FD92B4-61D6-47AC-8548-AF41FF727F82}" type="sibTrans" cxnId="{4CCC51A0-D1B0-4947-A8E6-F73ED148D866}">
      <dgm:prSet/>
      <dgm:spPr/>
      <dgm:t>
        <a:bodyPr/>
        <a:lstStyle/>
        <a:p>
          <a:endParaRPr lang="en-US"/>
        </a:p>
      </dgm:t>
    </dgm:pt>
    <dgm:pt modelId="{C8C28593-9D99-4D2E-8CA7-98EDCF54F032}">
      <dgm:prSet/>
      <dgm:spPr/>
      <dgm:t>
        <a:bodyPr/>
        <a:lstStyle/>
        <a:p>
          <a:pPr rtl="0"/>
          <a:r>
            <a:rPr lang="en-US" b="1" smtClean="0"/>
            <a:t>Has information about Connection Events</a:t>
          </a:r>
          <a:endParaRPr lang="en-US"/>
        </a:p>
      </dgm:t>
    </dgm:pt>
    <dgm:pt modelId="{38E83F69-018F-4F58-8002-572AAEEAC215}" type="parTrans" cxnId="{C32D4899-9EBD-4585-A046-1B9155CA11DD}">
      <dgm:prSet/>
      <dgm:spPr/>
      <dgm:t>
        <a:bodyPr/>
        <a:lstStyle/>
        <a:p>
          <a:endParaRPr lang="en-US"/>
        </a:p>
      </dgm:t>
    </dgm:pt>
    <dgm:pt modelId="{6418847D-1676-4A40-9678-DB0EC8E4FBED}" type="sibTrans" cxnId="{C32D4899-9EBD-4585-A046-1B9155CA11DD}">
      <dgm:prSet/>
      <dgm:spPr/>
      <dgm:t>
        <a:bodyPr/>
        <a:lstStyle/>
        <a:p>
          <a:endParaRPr lang="en-US"/>
        </a:p>
      </dgm:t>
    </dgm:pt>
    <dgm:pt modelId="{505C7002-83B6-4019-AECF-18CBED120D88}">
      <dgm:prSet/>
      <dgm:spPr/>
      <dgm:t>
        <a:bodyPr/>
        <a:lstStyle/>
        <a:p>
          <a:pPr rtl="0"/>
          <a:r>
            <a:rPr lang="en-US" b="1" smtClean="0"/>
            <a:t>Available in MySQL Enterprise, Percona Server, MariaDB</a:t>
          </a:r>
          <a:endParaRPr lang="en-US"/>
        </a:p>
      </dgm:t>
    </dgm:pt>
    <dgm:pt modelId="{86E6D1F8-1549-4CE4-BE7A-6CE6528B938B}" type="parTrans" cxnId="{30145D24-A3AB-4189-846D-672421D6EAB2}">
      <dgm:prSet/>
      <dgm:spPr/>
      <dgm:t>
        <a:bodyPr/>
        <a:lstStyle/>
        <a:p>
          <a:endParaRPr lang="en-US"/>
        </a:p>
      </dgm:t>
    </dgm:pt>
    <dgm:pt modelId="{A13CDA5C-0AFB-4370-858B-787CFF6C8E56}" type="sibTrans" cxnId="{30145D24-A3AB-4189-846D-672421D6EAB2}">
      <dgm:prSet/>
      <dgm:spPr/>
      <dgm:t>
        <a:bodyPr/>
        <a:lstStyle/>
        <a:p>
          <a:endParaRPr lang="en-US"/>
        </a:p>
      </dgm:t>
    </dgm:pt>
    <dgm:pt modelId="{9BE37F4B-56C7-4835-B772-3F5B745BEFFD}" type="pres">
      <dgm:prSet presAssocID="{127434D8-DE78-41DB-9F0A-A8EA289F8ED1}" presName="linear" presStyleCnt="0">
        <dgm:presLayoutVars>
          <dgm:animLvl val="lvl"/>
          <dgm:resizeHandles val="exact"/>
        </dgm:presLayoutVars>
      </dgm:prSet>
      <dgm:spPr/>
    </dgm:pt>
    <dgm:pt modelId="{795B9724-F51D-4ADC-9E62-C60D6FB2C1A4}" type="pres">
      <dgm:prSet presAssocID="{D0015632-9FEE-4C3F-96BE-B70D66DCC9A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0B38B76-8ABA-4E66-88B1-27F3F0781288}" type="pres">
      <dgm:prSet presAssocID="{2AFE4DA6-7DE0-4244-8F8B-FA312AA192FD}" presName="spacer" presStyleCnt="0"/>
      <dgm:spPr/>
    </dgm:pt>
    <dgm:pt modelId="{3FEDA00D-4C54-4898-8C40-3BAA6380B9BF}" type="pres">
      <dgm:prSet presAssocID="{33736500-5C63-4438-AECF-84C8DF2EAA9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EE1BE44-99A9-4B1E-A86A-64410AF88EC0}" type="pres">
      <dgm:prSet presAssocID="{CBEBE03B-0F6B-41DE-BAB0-158FDF2BE77A}" presName="spacer" presStyleCnt="0"/>
      <dgm:spPr/>
    </dgm:pt>
    <dgm:pt modelId="{5E1AF65A-E37C-46B5-BD64-EBD6A6FD57D1}" type="pres">
      <dgm:prSet presAssocID="{C7EEB761-49C4-43E1-8674-F20B319BFDC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C2166B5-BD06-4348-932E-38C1958BFEB6}" type="pres">
      <dgm:prSet presAssocID="{52FD92B4-61D6-47AC-8548-AF41FF727F82}" presName="spacer" presStyleCnt="0"/>
      <dgm:spPr/>
    </dgm:pt>
    <dgm:pt modelId="{1DC62D16-AA14-48AB-A26D-3614EF2A4C60}" type="pres">
      <dgm:prSet presAssocID="{C8C28593-9D99-4D2E-8CA7-98EDCF54F03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DBAA89C-5C32-471B-871C-2667684E142C}" type="pres">
      <dgm:prSet presAssocID="{6418847D-1676-4A40-9678-DB0EC8E4FBED}" presName="spacer" presStyleCnt="0"/>
      <dgm:spPr/>
    </dgm:pt>
    <dgm:pt modelId="{38C292D6-7A1C-44E4-A407-3F9257E0511A}" type="pres">
      <dgm:prSet presAssocID="{505C7002-83B6-4019-AECF-18CBED120D8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81AEFAB-4574-44FD-B150-8FCD1FF70E6E}" type="presOf" srcId="{33736500-5C63-4438-AECF-84C8DF2EAA9F}" destId="{3FEDA00D-4C54-4898-8C40-3BAA6380B9BF}" srcOrd="0" destOrd="0" presId="urn:microsoft.com/office/officeart/2005/8/layout/vList2"/>
    <dgm:cxn modelId="{C32D4899-9EBD-4585-A046-1B9155CA11DD}" srcId="{127434D8-DE78-41DB-9F0A-A8EA289F8ED1}" destId="{C8C28593-9D99-4D2E-8CA7-98EDCF54F032}" srcOrd="3" destOrd="0" parTransId="{38E83F69-018F-4F58-8002-572AAEEAC215}" sibTransId="{6418847D-1676-4A40-9678-DB0EC8E4FBED}"/>
    <dgm:cxn modelId="{D9D3D7FC-CF23-4B50-BEBD-6751E0C624B3}" type="presOf" srcId="{C7EEB761-49C4-43E1-8674-F20B319BFDCD}" destId="{5E1AF65A-E37C-46B5-BD64-EBD6A6FD57D1}" srcOrd="0" destOrd="0" presId="urn:microsoft.com/office/officeart/2005/8/layout/vList2"/>
    <dgm:cxn modelId="{070AFDF8-561B-4669-A79F-090AB27B6AC9}" srcId="{127434D8-DE78-41DB-9F0A-A8EA289F8ED1}" destId="{33736500-5C63-4438-AECF-84C8DF2EAA9F}" srcOrd="1" destOrd="0" parTransId="{9085B20E-47EB-4264-8A0A-98DC87421716}" sibTransId="{CBEBE03B-0F6B-41DE-BAB0-158FDF2BE77A}"/>
    <dgm:cxn modelId="{CB9E7A41-2253-4799-BBFA-4261C03ADF98}" type="presOf" srcId="{505C7002-83B6-4019-AECF-18CBED120D88}" destId="{38C292D6-7A1C-44E4-A407-3F9257E0511A}" srcOrd="0" destOrd="0" presId="urn:microsoft.com/office/officeart/2005/8/layout/vList2"/>
    <dgm:cxn modelId="{30145D24-A3AB-4189-846D-672421D6EAB2}" srcId="{127434D8-DE78-41DB-9F0A-A8EA289F8ED1}" destId="{505C7002-83B6-4019-AECF-18CBED120D88}" srcOrd="4" destOrd="0" parTransId="{86E6D1F8-1549-4CE4-BE7A-6CE6528B938B}" sibTransId="{A13CDA5C-0AFB-4370-858B-787CFF6C8E56}"/>
    <dgm:cxn modelId="{9DDEFC9C-E50A-4A8F-A9CC-A7ACD93E5F35}" srcId="{127434D8-DE78-41DB-9F0A-A8EA289F8ED1}" destId="{D0015632-9FEE-4C3F-96BE-B70D66DCC9A8}" srcOrd="0" destOrd="0" parTransId="{DFCEE153-3194-4FE8-B59A-03F9189E59BE}" sibTransId="{2AFE4DA6-7DE0-4244-8F8B-FA312AA192FD}"/>
    <dgm:cxn modelId="{1C50B175-5F11-46C7-B436-1E445DDCF273}" type="presOf" srcId="{C8C28593-9D99-4D2E-8CA7-98EDCF54F032}" destId="{1DC62D16-AA14-48AB-A26D-3614EF2A4C60}" srcOrd="0" destOrd="0" presId="urn:microsoft.com/office/officeart/2005/8/layout/vList2"/>
    <dgm:cxn modelId="{E8302DB4-C2AB-494E-9C80-4A32D0EAE4D4}" type="presOf" srcId="{D0015632-9FEE-4C3F-96BE-B70D66DCC9A8}" destId="{795B9724-F51D-4ADC-9E62-C60D6FB2C1A4}" srcOrd="0" destOrd="0" presId="urn:microsoft.com/office/officeart/2005/8/layout/vList2"/>
    <dgm:cxn modelId="{4CCC51A0-D1B0-4947-A8E6-F73ED148D866}" srcId="{127434D8-DE78-41DB-9F0A-A8EA289F8ED1}" destId="{C7EEB761-49C4-43E1-8674-F20B319BFDCD}" srcOrd="2" destOrd="0" parTransId="{70C4D366-4215-473C-9565-1D4FB9FE048A}" sibTransId="{52FD92B4-61D6-47AC-8548-AF41FF727F82}"/>
    <dgm:cxn modelId="{882143D2-924E-433E-9EB0-4DEE52765EB2}" type="presOf" srcId="{127434D8-DE78-41DB-9F0A-A8EA289F8ED1}" destId="{9BE37F4B-56C7-4835-B772-3F5B745BEFFD}" srcOrd="0" destOrd="0" presId="urn:microsoft.com/office/officeart/2005/8/layout/vList2"/>
    <dgm:cxn modelId="{BBA5A5FC-B724-4207-8A2F-F3692D4ECB97}" type="presParOf" srcId="{9BE37F4B-56C7-4835-B772-3F5B745BEFFD}" destId="{795B9724-F51D-4ADC-9E62-C60D6FB2C1A4}" srcOrd="0" destOrd="0" presId="urn:microsoft.com/office/officeart/2005/8/layout/vList2"/>
    <dgm:cxn modelId="{1ABDA6F9-E24E-41B3-A68F-93008BE0E453}" type="presParOf" srcId="{9BE37F4B-56C7-4835-B772-3F5B745BEFFD}" destId="{00B38B76-8ABA-4E66-88B1-27F3F0781288}" srcOrd="1" destOrd="0" presId="urn:microsoft.com/office/officeart/2005/8/layout/vList2"/>
    <dgm:cxn modelId="{D489077E-632B-4D59-8A4E-5D405F38C786}" type="presParOf" srcId="{9BE37F4B-56C7-4835-B772-3F5B745BEFFD}" destId="{3FEDA00D-4C54-4898-8C40-3BAA6380B9BF}" srcOrd="2" destOrd="0" presId="urn:microsoft.com/office/officeart/2005/8/layout/vList2"/>
    <dgm:cxn modelId="{5B651AE2-DF5E-4E83-B8D7-87D1A0849140}" type="presParOf" srcId="{9BE37F4B-56C7-4835-B772-3F5B745BEFFD}" destId="{6EE1BE44-99A9-4B1E-A86A-64410AF88EC0}" srcOrd="3" destOrd="0" presId="urn:microsoft.com/office/officeart/2005/8/layout/vList2"/>
    <dgm:cxn modelId="{E5DB82E8-972C-4086-9877-4D5FBF2ED6E4}" type="presParOf" srcId="{9BE37F4B-56C7-4835-B772-3F5B745BEFFD}" destId="{5E1AF65A-E37C-46B5-BD64-EBD6A6FD57D1}" srcOrd="4" destOrd="0" presId="urn:microsoft.com/office/officeart/2005/8/layout/vList2"/>
    <dgm:cxn modelId="{92A8BDB7-91A8-4416-AC12-49E00E7493D5}" type="presParOf" srcId="{9BE37F4B-56C7-4835-B772-3F5B745BEFFD}" destId="{AC2166B5-BD06-4348-932E-38C1958BFEB6}" srcOrd="5" destOrd="0" presId="urn:microsoft.com/office/officeart/2005/8/layout/vList2"/>
    <dgm:cxn modelId="{6AC4764C-2A7E-4980-83DE-34E9762BC514}" type="presParOf" srcId="{9BE37F4B-56C7-4835-B772-3F5B745BEFFD}" destId="{1DC62D16-AA14-48AB-A26D-3614EF2A4C60}" srcOrd="6" destOrd="0" presId="urn:microsoft.com/office/officeart/2005/8/layout/vList2"/>
    <dgm:cxn modelId="{21C7A27D-ACB2-4A90-B5B0-5F3FC29FCFBF}" type="presParOf" srcId="{9BE37F4B-56C7-4835-B772-3F5B745BEFFD}" destId="{5DBAA89C-5C32-471B-871C-2667684E142C}" srcOrd="7" destOrd="0" presId="urn:microsoft.com/office/officeart/2005/8/layout/vList2"/>
    <dgm:cxn modelId="{15E3B2BA-A6FB-4272-8F26-451CEDE86B9F}" type="presParOf" srcId="{9BE37F4B-56C7-4835-B772-3F5B745BEFFD}" destId="{38C292D6-7A1C-44E4-A407-3F9257E0511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B3E9219-613D-44EE-93A8-AB3AA1CCDF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018DA8-AAFF-4A27-BE61-D81D9342A747}">
      <dgm:prSet/>
      <dgm:spPr/>
      <dgm:t>
        <a:bodyPr/>
        <a:lstStyle/>
        <a:p>
          <a:pPr rtl="0"/>
          <a:r>
            <a:rPr lang="en-US" b="1" smtClean="0"/>
            <a:t>Everything Else </a:t>
          </a:r>
          <a:r>
            <a:rPr lang="en-US" b="1" smtClean="0">
              <a:sym typeface="Wingdings" panose="05000000000000000000" pitchFamily="2" charset="2"/>
            </a:rPr>
            <a:t></a:t>
          </a:r>
          <a:endParaRPr lang="en-US"/>
        </a:p>
      </dgm:t>
    </dgm:pt>
    <dgm:pt modelId="{855888DA-4C8F-4883-8F1B-54D3A8DFFA33}" type="parTrans" cxnId="{CF9900EF-EEEB-47A7-A679-3B84262E55C2}">
      <dgm:prSet/>
      <dgm:spPr/>
      <dgm:t>
        <a:bodyPr/>
        <a:lstStyle/>
        <a:p>
          <a:endParaRPr lang="en-US"/>
        </a:p>
      </dgm:t>
    </dgm:pt>
    <dgm:pt modelId="{2C8B0544-860D-4BBC-8E0F-00C526CB7CF7}" type="sibTrans" cxnId="{CF9900EF-EEEB-47A7-A679-3B84262E55C2}">
      <dgm:prSet/>
      <dgm:spPr/>
      <dgm:t>
        <a:bodyPr/>
        <a:lstStyle/>
        <a:p>
          <a:endParaRPr lang="en-US"/>
        </a:p>
      </dgm:t>
    </dgm:pt>
    <dgm:pt modelId="{D0B3932F-E089-4A4C-8D44-F039E80BBE12}">
      <dgm:prSet/>
      <dgm:spPr/>
      <dgm:t>
        <a:bodyPr/>
        <a:lstStyle/>
        <a:p>
          <a:pPr rtl="0"/>
          <a:r>
            <a:rPr lang="en-US" b="1" smtClean="0"/>
            <a:t>Performance Analyses</a:t>
          </a:r>
          <a:endParaRPr lang="en-US"/>
        </a:p>
      </dgm:t>
    </dgm:pt>
    <dgm:pt modelId="{2CB875C4-E15B-4FEE-BE6D-F625F1E18C2B}" type="parTrans" cxnId="{259154E8-B08E-45E4-838A-552AD6A687B8}">
      <dgm:prSet/>
      <dgm:spPr/>
      <dgm:t>
        <a:bodyPr/>
        <a:lstStyle/>
        <a:p>
          <a:endParaRPr lang="en-US"/>
        </a:p>
      </dgm:t>
    </dgm:pt>
    <dgm:pt modelId="{EAC02FE9-E773-4D59-AEEE-A903FB6F3727}" type="sibTrans" cxnId="{259154E8-B08E-45E4-838A-552AD6A687B8}">
      <dgm:prSet/>
      <dgm:spPr/>
      <dgm:t>
        <a:bodyPr/>
        <a:lstStyle/>
        <a:p>
          <a:endParaRPr lang="en-US"/>
        </a:p>
      </dgm:t>
    </dgm:pt>
    <dgm:pt modelId="{59900970-6BC7-4296-A585-1D184DF29870}">
      <dgm:prSet/>
      <dgm:spPr/>
      <dgm:t>
        <a:bodyPr/>
        <a:lstStyle/>
        <a:p>
          <a:pPr rtl="0"/>
          <a:r>
            <a:rPr lang="en-US" b="1" smtClean="0"/>
            <a:t>Debugging</a:t>
          </a:r>
          <a:endParaRPr lang="en-US"/>
        </a:p>
      </dgm:t>
    </dgm:pt>
    <dgm:pt modelId="{C03109A9-9543-4DCA-9E57-F290C64CCDE9}" type="parTrans" cxnId="{582AE7F1-2C20-4951-87BA-631F75FC7E51}">
      <dgm:prSet/>
      <dgm:spPr/>
      <dgm:t>
        <a:bodyPr/>
        <a:lstStyle/>
        <a:p>
          <a:endParaRPr lang="en-US"/>
        </a:p>
      </dgm:t>
    </dgm:pt>
    <dgm:pt modelId="{D57BE7A8-1EAA-43E7-BBF1-933AEE8CBD31}" type="sibTrans" cxnId="{582AE7F1-2C20-4951-87BA-631F75FC7E51}">
      <dgm:prSet/>
      <dgm:spPr/>
      <dgm:t>
        <a:bodyPr/>
        <a:lstStyle/>
        <a:p>
          <a:endParaRPr lang="en-US"/>
        </a:p>
      </dgm:t>
    </dgm:pt>
    <dgm:pt modelId="{D243CF7F-9E5D-40FB-8BA9-C65F9D43D442}" type="pres">
      <dgm:prSet presAssocID="{5B3E9219-613D-44EE-93A8-AB3AA1CCDFF5}" presName="linear" presStyleCnt="0">
        <dgm:presLayoutVars>
          <dgm:animLvl val="lvl"/>
          <dgm:resizeHandles val="exact"/>
        </dgm:presLayoutVars>
      </dgm:prSet>
      <dgm:spPr/>
    </dgm:pt>
    <dgm:pt modelId="{A42752B9-3F55-40C2-9E92-4EA0B9177566}" type="pres">
      <dgm:prSet presAssocID="{A3018DA8-AAFF-4A27-BE61-D81D9342A7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810D4C-6250-4CF8-968B-9B9ADCDFBEA8}" type="pres">
      <dgm:prSet presAssocID="{2C8B0544-860D-4BBC-8E0F-00C526CB7CF7}" presName="spacer" presStyleCnt="0"/>
      <dgm:spPr/>
    </dgm:pt>
    <dgm:pt modelId="{7EB8614E-B93C-4EBF-B313-33E3A1C4A5D1}" type="pres">
      <dgm:prSet presAssocID="{D0B3932F-E089-4A4C-8D44-F039E80BBE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8A5B62-D87B-4B46-84BD-FD41E666C420}" type="pres">
      <dgm:prSet presAssocID="{EAC02FE9-E773-4D59-AEEE-A903FB6F3727}" presName="spacer" presStyleCnt="0"/>
      <dgm:spPr/>
    </dgm:pt>
    <dgm:pt modelId="{16B2EBB2-E2A7-4737-A1F7-2077A1E7977D}" type="pres">
      <dgm:prSet presAssocID="{59900970-6BC7-4296-A585-1D184DF298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59154E8-B08E-45E4-838A-552AD6A687B8}" srcId="{5B3E9219-613D-44EE-93A8-AB3AA1CCDFF5}" destId="{D0B3932F-E089-4A4C-8D44-F039E80BBE12}" srcOrd="1" destOrd="0" parTransId="{2CB875C4-E15B-4FEE-BE6D-F625F1E18C2B}" sibTransId="{EAC02FE9-E773-4D59-AEEE-A903FB6F3727}"/>
    <dgm:cxn modelId="{D006A2F4-FC9B-48B5-94C2-61AB51600B65}" type="presOf" srcId="{59900970-6BC7-4296-A585-1D184DF29870}" destId="{16B2EBB2-E2A7-4737-A1F7-2077A1E7977D}" srcOrd="0" destOrd="0" presId="urn:microsoft.com/office/officeart/2005/8/layout/vList2"/>
    <dgm:cxn modelId="{582AE7F1-2C20-4951-87BA-631F75FC7E51}" srcId="{5B3E9219-613D-44EE-93A8-AB3AA1CCDFF5}" destId="{59900970-6BC7-4296-A585-1D184DF29870}" srcOrd="2" destOrd="0" parTransId="{C03109A9-9543-4DCA-9E57-F290C64CCDE9}" sibTransId="{D57BE7A8-1EAA-43E7-BBF1-933AEE8CBD31}"/>
    <dgm:cxn modelId="{591FEDCF-71E1-431C-9B93-131059ECEAA6}" type="presOf" srcId="{A3018DA8-AAFF-4A27-BE61-D81D9342A747}" destId="{A42752B9-3F55-40C2-9E92-4EA0B9177566}" srcOrd="0" destOrd="0" presId="urn:microsoft.com/office/officeart/2005/8/layout/vList2"/>
    <dgm:cxn modelId="{47210160-3934-4DBD-A489-59E2DCDC9D86}" type="presOf" srcId="{D0B3932F-E089-4A4C-8D44-F039E80BBE12}" destId="{7EB8614E-B93C-4EBF-B313-33E3A1C4A5D1}" srcOrd="0" destOrd="0" presId="urn:microsoft.com/office/officeart/2005/8/layout/vList2"/>
    <dgm:cxn modelId="{CF9900EF-EEEB-47A7-A679-3B84262E55C2}" srcId="{5B3E9219-613D-44EE-93A8-AB3AA1CCDFF5}" destId="{A3018DA8-AAFF-4A27-BE61-D81D9342A747}" srcOrd="0" destOrd="0" parTransId="{855888DA-4C8F-4883-8F1B-54D3A8DFFA33}" sibTransId="{2C8B0544-860D-4BBC-8E0F-00C526CB7CF7}"/>
    <dgm:cxn modelId="{64F7A425-FEBB-48B3-9D99-350ABFB15EE6}" type="presOf" srcId="{5B3E9219-613D-44EE-93A8-AB3AA1CCDFF5}" destId="{D243CF7F-9E5D-40FB-8BA9-C65F9D43D442}" srcOrd="0" destOrd="0" presId="urn:microsoft.com/office/officeart/2005/8/layout/vList2"/>
    <dgm:cxn modelId="{C5DFDCF1-19DC-4233-84A7-70C33CF02D23}" type="presParOf" srcId="{D243CF7F-9E5D-40FB-8BA9-C65F9D43D442}" destId="{A42752B9-3F55-40C2-9E92-4EA0B9177566}" srcOrd="0" destOrd="0" presId="urn:microsoft.com/office/officeart/2005/8/layout/vList2"/>
    <dgm:cxn modelId="{8E828286-9272-4184-9C60-C71BB6A6EC3A}" type="presParOf" srcId="{D243CF7F-9E5D-40FB-8BA9-C65F9D43D442}" destId="{F0810D4C-6250-4CF8-968B-9B9ADCDFBEA8}" srcOrd="1" destOrd="0" presId="urn:microsoft.com/office/officeart/2005/8/layout/vList2"/>
    <dgm:cxn modelId="{BBBECEF4-0F3E-45E1-9037-59A517F7BD48}" type="presParOf" srcId="{D243CF7F-9E5D-40FB-8BA9-C65F9D43D442}" destId="{7EB8614E-B93C-4EBF-B313-33E3A1C4A5D1}" srcOrd="2" destOrd="0" presId="urn:microsoft.com/office/officeart/2005/8/layout/vList2"/>
    <dgm:cxn modelId="{0BED9458-0C67-4537-B842-1BE7D9D8F273}" type="presParOf" srcId="{D243CF7F-9E5D-40FB-8BA9-C65F9D43D442}" destId="{EC8A5B62-D87B-4B46-84BD-FD41E666C420}" srcOrd="3" destOrd="0" presId="urn:microsoft.com/office/officeart/2005/8/layout/vList2"/>
    <dgm:cxn modelId="{3313EFB7-4F4A-481E-848E-406F5909F94B}" type="presParOf" srcId="{D243CF7F-9E5D-40FB-8BA9-C65F9D43D442}" destId="{16B2EBB2-E2A7-4737-A1F7-2077A1E7977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9C1AA0F-0699-4D38-8E36-BF96017AD05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C52ABC-C784-42F7-93C6-25EB6B13D040}">
      <dgm:prSet/>
      <dgm:spPr/>
      <dgm:t>
        <a:bodyPr/>
        <a:lstStyle/>
        <a:p>
          <a:pPr rtl="0"/>
          <a:r>
            <a:rPr lang="en-US" b="1" smtClean="0"/>
            <a:t>Percona -  MySQL,  MariaDB, MongoDB, PostgreSQL Support and Services</a:t>
          </a:r>
          <a:endParaRPr lang="en-US"/>
        </a:p>
      </dgm:t>
    </dgm:pt>
    <dgm:pt modelId="{F5DB82CB-E5B8-4D00-9F4E-C7C9E89E121A}" type="parTrans" cxnId="{C461423E-97C2-4475-954C-12BABF851CC0}">
      <dgm:prSet/>
      <dgm:spPr/>
      <dgm:t>
        <a:bodyPr/>
        <a:lstStyle/>
        <a:p>
          <a:endParaRPr lang="en-US"/>
        </a:p>
      </dgm:t>
    </dgm:pt>
    <dgm:pt modelId="{978FD160-8236-417C-8FB6-391789C9A305}" type="sibTrans" cxnId="{C461423E-97C2-4475-954C-12BABF851CC0}">
      <dgm:prSet/>
      <dgm:spPr/>
      <dgm:t>
        <a:bodyPr/>
        <a:lstStyle/>
        <a:p>
          <a:endParaRPr lang="en-US"/>
        </a:p>
      </dgm:t>
    </dgm:pt>
    <dgm:pt modelId="{D11FCC75-55BD-4870-802F-EC9D5751C94B}">
      <dgm:prSet/>
      <dgm:spPr/>
      <dgm:t>
        <a:bodyPr/>
        <a:lstStyle/>
        <a:p>
          <a:pPr rtl="0"/>
          <a:r>
            <a:rPr lang="en-US" b="1" smtClean="0"/>
            <a:t>Will help you getting your MySQL log to Clickhouse </a:t>
          </a:r>
          <a:endParaRPr lang="en-US"/>
        </a:p>
      </dgm:t>
    </dgm:pt>
    <dgm:pt modelId="{B45A4708-3F7E-4E2A-A8E5-5BE162D03C32}" type="parTrans" cxnId="{9453A7A2-8DB1-47C4-950F-0FE081890E11}">
      <dgm:prSet/>
      <dgm:spPr/>
      <dgm:t>
        <a:bodyPr/>
        <a:lstStyle/>
        <a:p>
          <a:endParaRPr lang="en-US"/>
        </a:p>
      </dgm:t>
    </dgm:pt>
    <dgm:pt modelId="{BC3BECB9-A532-4E0A-A7B0-522911514654}" type="sibTrans" cxnId="{9453A7A2-8DB1-47C4-950F-0FE081890E11}">
      <dgm:prSet/>
      <dgm:spPr/>
      <dgm:t>
        <a:bodyPr/>
        <a:lstStyle/>
        <a:p>
          <a:endParaRPr lang="en-US"/>
        </a:p>
      </dgm:t>
    </dgm:pt>
    <dgm:pt modelId="{2B803FD4-7422-4FEC-AB46-3D6B5DB4CB90}">
      <dgm:prSet/>
      <dgm:spPr/>
      <dgm:t>
        <a:bodyPr/>
        <a:lstStyle/>
        <a:p>
          <a:pPr rtl="0"/>
          <a:r>
            <a:rPr lang="en-US" b="1" smtClean="0"/>
            <a:t>Recommend Altinity for complete ClickHouse Support, Consulting and Training</a:t>
          </a:r>
          <a:endParaRPr lang="en-US"/>
        </a:p>
      </dgm:t>
    </dgm:pt>
    <dgm:pt modelId="{49CF54FB-07BE-4737-9C82-A8E2143AD7B6}" type="parTrans" cxnId="{E68D517A-337C-4E83-A94F-22CD2EBF850E}">
      <dgm:prSet/>
      <dgm:spPr/>
      <dgm:t>
        <a:bodyPr/>
        <a:lstStyle/>
        <a:p>
          <a:endParaRPr lang="en-US"/>
        </a:p>
      </dgm:t>
    </dgm:pt>
    <dgm:pt modelId="{E7710648-1B5E-443E-8FCC-541BA617B131}" type="sibTrans" cxnId="{E68D517A-337C-4E83-A94F-22CD2EBF850E}">
      <dgm:prSet/>
      <dgm:spPr/>
      <dgm:t>
        <a:bodyPr/>
        <a:lstStyle/>
        <a:p>
          <a:endParaRPr lang="en-US"/>
        </a:p>
      </dgm:t>
    </dgm:pt>
    <dgm:pt modelId="{FE7A9419-2768-43A3-B1DF-736805EFE4F9}" type="pres">
      <dgm:prSet presAssocID="{89C1AA0F-0699-4D38-8E36-BF96017AD05A}" presName="linear" presStyleCnt="0">
        <dgm:presLayoutVars>
          <dgm:animLvl val="lvl"/>
          <dgm:resizeHandles val="exact"/>
        </dgm:presLayoutVars>
      </dgm:prSet>
      <dgm:spPr/>
    </dgm:pt>
    <dgm:pt modelId="{BB1BCDF6-93F0-4FA5-8F4C-465175055943}" type="pres">
      <dgm:prSet presAssocID="{E5C52ABC-C784-42F7-93C6-25EB6B13D0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B5B35F-03AB-4459-B01D-32E819FE29E6}" type="pres">
      <dgm:prSet presAssocID="{978FD160-8236-417C-8FB6-391789C9A305}" presName="spacer" presStyleCnt="0"/>
      <dgm:spPr/>
    </dgm:pt>
    <dgm:pt modelId="{B763F5FD-F6D9-48AE-BFB6-A24DF2C00902}" type="pres">
      <dgm:prSet presAssocID="{D11FCC75-55BD-4870-802F-EC9D5751C9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BC4DFB8-1E0B-48F8-BA28-C1AA4EA440AF}" type="pres">
      <dgm:prSet presAssocID="{BC3BECB9-A532-4E0A-A7B0-522911514654}" presName="spacer" presStyleCnt="0"/>
      <dgm:spPr/>
    </dgm:pt>
    <dgm:pt modelId="{CF51A2D0-0D3C-4265-96B1-09761487FE3E}" type="pres">
      <dgm:prSet presAssocID="{2B803FD4-7422-4FEC-AB46-3D6B5DB4CB9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045F3AE-AD83-4E07-9DF0-3988132034A3}" type="presOf" srcId="{89C1AA0F-0699-4D38-8E36-BF96017AD05A}" destId="{FE7A9419-2768-43A3-B1DF-736805EFE4F9}" srcOrd="0" destOrd="0" presId="urn:microsoft.com/office/officeart/2005/8/layout/vList2"/>
    <dgm:cxn modelId="{C44EBB04-6EFA-4BC1-AC97-509B995177C8}" type="presOf" srcId="{E5C52ABC-C784-42F7-93C6-25EB6B13D040}" destId="{BB1BCDF6-93F0-4FA5-8F4C-465175055943}" srcOrd="0" destOrd="0" presId="urn:microsoft.com/office/officeart/2005/8/layout/vList2"/>
    <dgm:cxn modelId="{9453A7A2-8DB1-47C4-950F-0FE081890E11}" srcId="{89C1AA0F-0699-4D38-8E36-BF96017AD05A}" destId="{D11FCC75-55BD-4870-802F-EC9D5751C94B}" srcOrd="1" destOrd="0" parTransId="{B45A4708-3F7E-4E2A-A8E5-5BE162D03C32}" sibTransId="{BC3BECB9-A532-4E0A-A7B0-522911514654}"/>
    <dgm:cxn modelId="{E68D517A-337C-4E83-A94F-22CD2EBF850E}" srcId="{89C1AA0F-0699-4D38-8E36-BF96017AD05A}" destId="{2B803FD4-7422-4FEC-AB46-3D6B5DB4CB90}" srcOrd="2" destOrd="0" parTransId="{49CF54FB-07BE-4737-9C82-A8E2143AD7B6}" sibTransId="{E7710648-1B5E-443E-8FCC-541BA617B131}"/>
    <dgm:cxn modelId="{CCA76EE1-6E73-4D83-9229-8135FBACD765}" type="presOf" srcId="{2B803FD4-7422-4FEC-AB46-3D6B5DB4CB90}" destId="{CF51A2D0-0D3C-4265-96B1-09761487FE3E}" srcOrd="0" destOrd="0" presId="urn:microsoft.com/office/officeart/2005/8/layout/vList2"/>
    <dgm:cxn modelId="{C461423E-97C2-4475-954C-12BABF851CC0}" srcId="{89C1AA0F-0699-4D38-8E36-BF96017AD05A}" destId="{E5C52ABC-C784-42F7-93C6-25EB6B13D040}" srcOrd="0" destOrd="0" parTransId="{F5DB82CB-E5B8-4D00-9F4E-C7C9E89E121A}" sibTransId="{978FD160-8236-417C-8FB6-391789C9A305}"/>
    <dgm:cxn modelId="{BEF03F16-A93F-415F-BC9E-BF1B6AB98213}" type="presOf" srcId="{D11FCC75-55BD-4870-802F-EC9D5751C94B}" destId="{B763F5FD-F6D9-48AE-BFB6-A24DF2C00902}" srcOrd="0" destOrd="0" presId="urn:microsoft.com/office/officeart/2005/8/layout/vList2"/>
    <dgm:cxn modelId="{21752377-71DA-4D41-B2D2-4B2FD2379A0A}" type="presParOf" srcId="{FE7A9419-2768-43A3-B1DF-736805EFE4F9}" destId="{BB1BCDF6-93F0-4FA5-8F4C-465175055943}" srcOrd="0" destOrd="0" presId="urn:microsoft.com/office/officeart/2005/8/layout/vList2"/>
    <dgm:cxn modelId="{2A971418-BB0B-4A3A-96B6-B647A6ACEDC8}" type="presParOf" srcId="{FE7A9419-2768-43A3-B1DF-736805EFE4F9}" destId="{49B5B35F-03AB-4459-B01D-32E819FE29E6}" srcOrd="1" destOrd="0" presId="urn:microsoft.com/office/officeart/2005/8/layout/vList2"/>
    <dgm:cxn modelId="{8CD36BAE-8F66-4526-AA39-562F60453AB7}" type="presParOf" srcId="{FE7A9419-2768-43A3-B1DF-736805EFE4F9}" destId="{B763F5FD-F6D9-48AE-BFB6-A24DF2C00902}" srcOrd="2" destOrd="0" presId="urn:microsoft.com/office/officeart/2005/8/layout/vList2"/>
    <dgm:cxn modelId="{F29FDADC-B8C2-4975-8281-C74E401B7639}" type="presParOf" srcId="{FE7A9419-2768-43A3-B1DF-736805EFE4F9}" destId="{DBC4DFB8-1E0B-48F8-BA28-C1AA4EA440AF}" srcOrd="3" destOrd="0" presId="urn:microsoft.com/office/officeart/2005/8/layout/vList2"/>
    <dgm:cxn modelId="{E2AAAD98-48AC-4F76-91C2-9595F7D788D3}" type="presParOf" srcId="{FE7A9419-2768-43A3-B1DF-736805EFE4F9}" destId="{CF51A2D0-0D3C-4265-96B1-09761487FE3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5A0A07-1A77-445B-8EF3-85BB3FEA3EB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A0E73A-557D-4A27-9B7C-EFC7C8D35DC5}">
      <dgm:prSet/>
      <dgm:spPr/>
      <dgm:t>
        <a:bodyPr/>
        <a:lstStyle/>
        <a:p>
          <a:pPr rtl="0"/>
          <a:r>
            <a:rPr lang="en-US" b="1" smtClean="0"/>
            <a:t>Raw Logs Contain ultimate level of detail</a:t>
          </a:r>
          <a:endParaRPr lang="en-US"/>
        </a:p>
      </dgm:t>
    </dgm:pt>
    <dgm:pt modelId="{455D0ED8-5D87-4236-88DB-FB3A9F00AB6B}" type="parTrans" cxnId="{5844CD79-ECF1-4746-B5C0-9E879CF66751}">
      <dgm:prSet/>
      <dgm:spPr/>
      <dgm:t>
        <a:bodyPr/>
        <a:lstStyle/>
        <a:p>
          <a:endParaRPr lang="en-US"/>
        </a:p>
      </dgm:t>
    </dgm:pt>
    <dgm:pt modelId="{39C5B2D8-5AE1-40DD-8615-77645F1D22FC}" type="sibTrans" cxnId="{5844CD79-ECF1-4746-B5C0-9E879CF66751}">
      <dgm:prSet/>
      <dgm:spPr/>
      <dgm:t>
        <a:bodyPr/>
        <a:lstStyle/>
        <a:p>
          <a:endParaRPr lang="en-US"/>
        </a:p>
      </dgm:t>
    </dgm:pt>
    <dgm:pt modelId="{62E18C41-6594-4C1B-BF88-8BE37C4E92D1}">
      <dgm:prSet/>
      <dgm:spPr/>
      <dgm:t>
        <a:bodyPr/>
        <a:lstStyle/>
        <a:p>
          <a:pPr rtl="0"/>
          <a:r>
            <a:rPr lang="en-US" b="1" smtClean="0"/>
            <a:t>You build any summaries from Raw Events</a:t>
          </a:r>
          <a:endParaRPr lang="en-US"/>
        </a:p>
      </dgm:t>
    </dgm:pt>
    <dgm:pt modelId="{F0D4823E-C0F0-40B0-B5C2-0C808633109C}" type="parTrans" cxnId="{AF41F66A-FF35-4822-97E6-C4D2504C7AA4}">
      <dgm:prSet/>
      <dgm:spPr/>
      <dgm:t>
        <a:bodyPr/>
        <a:lstStyle/>
        <a:p>
          <a:endParaRPr lang="en-US"/>
        </a:p>
      </dgm:t>
    </dgm:pt>
    <dgm:pt modelId="{36BE6AC8-8EF5-4529-A0CA-8CFF3BB38288}" type="sibTrans" cxnId="{AF41F66A-FF35-4822-97E6-C4D2504C7AA4}">
      <dgm:prSet/>
      <dgm:spPr/>
      <dgm:t>
        <a:bodyPr/>
        <a:lstStyle/>
        <a:p>
          <a:endParaRPr lang="en-US"/>
        </a:p>
      </dgm:t>
    </dgm:pt>
    <dgm:pt modelId="{B2E1C4C2-20DE-4993-86CB-49B945157C29}">
      <dgm:prSet/>
      <dgm:spPr/>
      <dgm:t>
        <a:bodyPr/>
        <a:lstStyle/>
        <a:p>
          <a:pPr rtl="0"/>
          <a:r>
            <a:rPr lang="en-US" b="1" smtClean="0"/>
            <a:t>You can’t recover Raw Events from Summaries </a:t>
          </a:r>
          <a:endParaRPr lang="en-US"/>
        </a:p>
      </dgm:t>
    </dgm:pt>
    <dgm:pt modelId="{2A0A99F1-A94C-4CA4-B2E4-E47F5DB65AA5}" type="parTrans" cxnId="{F650A8EE-EF29-4DEC-B22F-0C01327A62A4}">
      <dgm:prSet/>
      <dgm:spPr/>
      <dgm:t>
        <a:bodyPr/>
        <a:lstStyle/>
        <a:p>
          <a:endParaRPr lang="en-US"/>
        </a:p>
      </dgm:t>
    </dgm:pt>
    <dgm:pt modelId="{4A3A2E7D-6F8D-4152-9E2D-576A6A17A23C}" type="sibTrans" cxnId="{F650A8EE-EF29-4DEC-B22F-0C01327A62A4}">
      <dgm:prSet/>
      <dgm:spPr/>
      <dgm:t>
        <a:bodyPr/>
        <a:lstStyle/>
        <a:p>
          <a:endParaRPr lang="en-US"/>
        </a:p>
      </dgm:t>
    </dgm:pt>
    <dgm:pt modelId="{A67CB4A9-9367-448C-9DAC-FB5B1439A570}">
      <dgm:prSet/>
      <dgm:spPr/>
      <dgm:t>
        <a:bodyPr/>
        <a:lstStyle/>
        <a:p>
          <a:pPr rtl="0"/>
          <a:r>
            <a:rPr lang="en-US" b="1" smtClean="0"/>
            <a:t>Audit</a:t>
          </a:r>
          <a:endParaRPr lang="en-US"/>
        </a:p>
      </dgm:t>
    </dgm:pt>
    <dgm:pt modelId="{959AE763-1A85-426F-9838-BF0320B4CE9D}" type="parTrans" cxnId="{F4C3B0E3-E47F-4C8E-86F9-6F85C7BE451B}">
      <dgm:prSet/>
      <dgm:spPr/>
      <dgm:t>
        <a:bodyPr/>
        <a:lstStyle/>
        <a:p>
          <a:endParaRPr lang="en-US"/>
        </a:p>
      </dgm:t>
    </dgm:pt>
    <dgm:pt modelId="{170E601F-2571-4F67-9188-6CD16284E252}" type="sibTrans" cxnId="{F4C3B0E3-E47F-4C8E-86F9-6F85C7BE451B}">
      <dgm:prSet/>
      <dgm:spPr/>
      <dgm:t>
        <a:bodyPr/>
        <a:lstStyle/>
        <a:p>
          <a:endParaRPr lang="en-US"/>
        </a:p>
      </dgm:t>
    </dgm:pt>
    <dgm:pt modelId="{C7F6C69E-7FFF-4B1F-BC78-F39AA9C1EF1C}">
      <dgm:prSet/>
      <dgm:spPr/>
      <dgm:t>
        <a:bodyPr/>
        <a:lstStyle/>
        <a:p>
          <a:pPr rtl="0"/>
          <a:r>
            <a:rPr lang="en-US" b="1" smtClean="0"/>
            <a:t>Trace Application/User Path</a:t>
          </a:r>
          <a:endParaRPr lang="en-US"/>
        </a:p>
      </dgm:t>
    </dgm:pt>
    <dgm:pt modelId="{E6DC6EB8-1924-4D66-AB8E-420B44AF93A1}" type="parTrans" cxnId="{6CE50D83-F17A-44CB-A5B7-23B1DF9581CB}">
      <dgm:prSet/>
      <dgm:spPr/>
      <dgm:t>
        <a:bodyPr/>
        <a:lstStyle/>
        <a:p>
          <a:endParaRPr lang="en-US"/>
        </a:p>
      </dgm:t>
    </dgm:pt>
    <dgm:pt modelId="{5985F453-7279-4BE2-8A44-B3054229FEE8}" type="sibTrans" cxnId="{6CE50D83-F17A-44CB-A5B7-23B1DF9581CB}">
      <dgm:prSet/>
      <dgm:spPr/>
      <dgm:t>
        <a:bodyPr/>
        <a:lstStyle/>
        <a:p>
          <a:endParaRPr lang="en-US"/>
        </a:p>
      </dgm:t>
    </dgm:pt>
    <dgm:pt modelId="{245C1F6B-995A-4061-8DCD-7DEA9F866C90}" type="pres">
      <dgm:prSet presAssocID="{FE5A0A07-1A77-445B-8EF3-85BB3FEA3EB2}" presName="linear" presStyleCnt="0">
        <dgm:presLayoutVars>
          <dgm:animLvl val="lvl"/>
          <dgm:resizeHandles val="exact"/>
        </dgm:presLayoutVars>
      </dgm:prSet>
      <dgm:spPr/>
    </dgm:pt>
    <dgm:pt modelId="{11923F89-464F-4CFC-8D0E-9DFE579AC26E}" type="pres">
      <dgm:prSet presAssocID="{85A0E73A-557D-4A27-9B7C-EFC7C8D35DC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0956FC6-9B7E-4182-A70A-E44E76B44069}" type="pres">
      <dgm:prSet presAssocID="{39C5B2D8-5AE1-40DD-8615-77645F1D22FC}" presName="spacer" presStyleCnt="0"/>
      <dgm:spPr/>
    </dgm:pt>
    <dgm:pt modelId="{23127086-1A09-49A8-88C3-4D0724AE8062}" type="pres">
      <dgm:prSet presAssocID="{62E18C41-6594-4C1B-BF88-8BE37C4E92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DFF93B5-688C-4B25-9DF6-9DEE07192C87}" type="pres">
      <dgm:prSet presAssocID="{36BE6AC8-8EF5-4529-A0CA-8CFF3BB38288}" presName="spacer" presStyleCnt="0"/>
      <dgm:spPr/>
    </dgm:pt>
    <dgm:pt modelId="{B7DFE1F9-B3E9-4E05-97A0-08721201C5C4}" type="pres">
      <dgm:prSet presAssocID="{B2E1C4C2-20DE-4993-86CB-49B945157C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FB97C4D-E5E7-438C-9343-AECF2F006A5A}" type="pres">
      <dgm:prSet presAssocID="{4A3A2E7D-6F8D-4152-9E2D-576A6A17A23C}" presName="spacer" presStyleCnt="0"/>
      <dgm:spPr/>
    </dgm:pt>
    <dgm:pt modelId="{3C83E93C-4338-465E-9DD8-CB1FB9B056A3}" type="pres">
      <dgm:prSet presAssocID="{A67CB4A9-9367-448C-9DAC-FB5B1439A57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4DF58B0-5B3B-4DCC-B5E6-0E7DB0C766BC}" type="pres">
      <dgm:prSet presAssocID="{170E601F-2571-4F67-9188-6CD16284E252}" presName="spacer" presStyleCnt="0"/>
      <dgm:spPr/>
    </dgm:pt>
    <dgm:pt modelId="{9F668163-F262-48BA-AA8D-D7FC7D00CAC9}" type="pres">
      <dgm:prSet presAssocID="{C7F6C69E-7FFF-4B1F-BC78-F39AA9C1EF1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5EE91D2-68A4-4292-A2F4-1A3775F4CDF4}" type="presOf" srcId="{A67CB4A9-9367-448C-9DAC-FB5B1439A570}" destId="{3C83E93C-4338-465E-9DD8-CB1FB9B056A3}" srcOrd="0" destOrd="0" presId="urn:microsoft.com/office/officeart/2005/8/layout/vList2"/>
    <dgm:cxn modelId="{5844CD79-ECF1-4746-B5C0-9E879CF66751}" srcId="{FE5A0A07-1A77-445B-8EF3-85BB3FEA3EB2}" destId="{85A0E73A-557D-4A27-9B7C-EFC7C8D35DC5}" srcOrd="0" destOrd="0" parTransId="{455D0ED8-5D87-4236-88DB-FB3A9F00AB6B}" sibTransId="{39C5B2D8-5AE1-40DD-8615-77645F1D22FC}"/>
    <dgm:cxn modelId="{6CE50D83-F17A-44CB-A5B7-23B1DF9581CB}" srcId="{FE5A0A07-1A77-445B-8EF3-85BB3FEA3EB2}" destId="{C7F6C69E-7FFF-4B1F-BC78-F39AA9C1EF1C}" srcOrd="4" destOrd="0" parTransId="{E6DC6EB8-1924-4D66-AB8E-420B44AF93A1}" sibTransId="{5985F453-7279-4BE2-8A44-B3054229FEE8}"/>
    <dgm:cxn modelId="{D8F548F5-54AE-46F3-918F-B935B8B3502F}" type="presOf" srcId="{B2E1C4C2-20DE-4993-86CB-49B945157C29}" destId="{B7DFE1F9-B3E9-4E05-97A0-08721201C5C4}" srcOrd="0" destOrd="0" presId="urn:microsoft.com/office/officeart/2005/8/layout/vList2"/>
    <dgm:cxn modelId="{BD6BB280-6955-49EC-8D1A-1BDFA6B04FB9}" type="presOf" srcId="{85A0E73A-557D-4A27-9B7C-EFC7C8D35DC5}" destId="{11923F89-464F-4CFC-8D0E-9DFE579AC26E}" srcOrd="0" destOrd="0" presId="urn:microsoft.com/office/officeart/2005/8/layout/vList2"/>
    <dgm:cxn modelId="{673549B3-6A3A-498E-BF6C-11A447F59854}" type="presOf" srcId="{C7F6C69E-7FFF-4B1F-BC78-F39AA9C1EF1C}" destId="{9F668163-F262-48BA-AA8D-D7FC7D00CAC9}" srcOrd="0" destOrd="0" presId="urn:microsoft.com/office/officeart/2005/8/layout/vList2"/>
    <dgm:cxn modelId="{3606E718-0EDD-4648-93D9-3B7E0793C8E3}" type="presOf" srcId="{62E18C41-6594-4C1B-BF88-8BE37C4E92D1}" destId="{23127086-1A09-49A8-88C3-4D0724AE8062}" srcOrd="0" destOrd="0" presId="urn:microsoft.com/office/officeart/2005/8/layout/vList2"/>
    <dgm:cxn modelId="{1E7140A3-C85F-4E36-A420-7B8CD4B66535}" type="presOf" srcId="{FE5A0A07-1A77-445B-8EF3-85BB3FEA3EB2}" destId="{245C1F6B-995A-4061-8DCD-7DEA9F866C90}" srcOrd="0" destOrd="0" presId="urn:microsoft.com/office/officeart/2005/8/layout/vList2"/>
    <dgm:cxn modelId="{F650A8EE-EF29-4DEC-B22F-0C01327A62A4}" srcId="{FE5A0A07-1A77-445B-8EF3-85BB3FEA3EB2}" destId="{B2E1C4C2-20DE-4993-86CB-49B945157C29}" srcOrd="2" destOrd="0" parTransId="{2A0A99F1-A94C-4CA4-B2E4-E47F5DB65AA5}" sibTransId="{4A3A2E7D-6F8D-4152-9E2D-576A6A17A23C}"/>
    <dgm:cxn modelId="{F4C3B0E3-E47F-4C8E-86F9-6F85C7BE451B}" srcId="{FE5A0A07-1A77-445B-8EF3-85BB3FEA3EB2}" destId="{A67CB4A9-9367-448C-9DAC-FB5B1439A570}" srcOrd="3" destOrd="0" parTransId="{959AE763-1A85-426F-9838-BF0320B4CE9D}" sibTransId="{170E601F-2571-4F67-9188-6CD16284E252}"/>
    <dgm:cxn modelId="{AF41F66A-FF35-4822-97E6-C4D2504C7AA4}" srcId="{FE5A0A07-1A77-445B-8EF3-85BB3FEA3EB2}" destId="{62E18C41-6594-4C1B-BF88-8BE37C4E92D1}" srcOrd="1" destOrd="0" parTransId="{F0D4823E-C0F0-40B0-B5C2-0C808633109C}" sibTransId="{36BE6AC8-8EF5-4529-A0CA-8CFF3BB38288}"/>
    <dgm:cxn modelId="{8AD32B49-8F1C-4397-9F1A-35C82425128E}" type="presParOf" srcId="{245C1F6B-995A-4061-8DCD-7DEA9F866C90}" destId="{11923F89-464F-4CFC-8D0E-9DFE579AC26E}" srcOrd="0" destOrd="0" presId="urn:microsoft.com/office/officeart/2005/8/layout/vList2"/>
    <dgm:cxn modelId="{F815AAA8-42E2-48E7-91C8-A83D3D40A8FB}" type="presParOf" srcId="{245C1F6B-995A-4061-8DCD-7DEA9F866C90}" destId="{40956FC6-9B7E-4182-A70A-E44E76B44069}" srcOrd="1" destOrd="0" presId="urn:microsoft.com/office/officeart/2005/8/layout/vList2"/>
    <dgm:cxn modelId="{BC2D0386-9ED4-4CFD-A916-350C22B6CA55}" type="presParOf" srcId="{245C1F6B-995A-4061-8DCD-7DEA9F866C90}" destId="{23127086-1A09-49A8-88C3-4D0724AE8062}" srcOrd="2" destOrd="0" presId="urn:microsoft.com/office/officeart/2005/8/layout/vList2"/>
    <dgm:cxn modelId="{BC6D89CA-CC19-4D3B-A2C0-4779FD4EA314}" type="presParOf" srcId="{245C1F6B-995A-4061-8DCD-7DEA9F866C90}" destId="{8DFF93B5-688C-4B25-9DF6-9DEE07192C87}" srcOrd="3" destOrd="0" presId="urn:microsoft.com/office/officeart/2005/8/layout/vList2"/>
    <dgm:cxn modelId="{6D804B7B-4C87-48D9-BA3F-F2280677796C}" type="presParOf" srcId="{245C1F6B-995A-4061-8DCD-7DEA9F866C90}" destId="{B7DFE1F9-B3E9-4E05-97A0-08721201C5C4}" srcOrd="4" destOrd="0" presId="urn:microsoft.com/office/officeart/2005/8/layout/vList2"/>
    <dgm:cxn modelId="{645DC719-76B5-443B-B0F9-2253634E49BF}" type="presParOf" srcId="{245C1F6B-995A-4061-8DCD-7DEA9F866C90}" destId="{3FB97C4D-E5E7-438C-9343-AECF2F006A5A}" srcOrd="5" destOrd="0" presId="urn:microsoft.com/office/officeart/2005/8/layout/vList2"/>
    <dgm:cxn modelId="{D164ADA6-E7E9-4731-A083-DFE8F1B9B2D9}" type="presParOf" srcId="{245C1F6B-995A-4061-8DCD-7DEA9F866C90}" destId="{3C83E93C-4338-465E-9DD8-CB1FB9B056A3}" srcOrd="6" destOrd="0" presId="urn:microsoft.com/office/officeart/2005/8/layout/vList2"/>
    <dgm:cxn modelId="{E5031644-944E-49AC-9C83-CD2D9EE3742B}" type="presParOf" srcId="{245C1F6B-995A-4061-8DCD-7DEA9F866C90}" destId="{04DF58B0-5B3B-4DCC-B5E6-0E7DB0C766BC}" srcOrd="7" destOrd="0" presId="urn:microsoft.com/office/officeart/2005/8/layout/vList2"/>
    <dgm:cxn modelId="{CAED8F74-F041-4109-B70A-1D563C09F477}" type="presParOf" srcId="{245C1F6B-995A-4061-8DCD-7DEA9F866C90}" destId="{9F668163-F262-48BA-AA8D-D7FC7D00CAC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ADC755-8182-489B-B50D-AAADA5E12ED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2C0CEF5-81CF-4693-A95B-3925DA05FA1B}">
      <dgm:prSet/>
      <dgm:spPr/>
      <dgm:t>
        <a:bodyPr/>
        <a:lstStyle/>
        <a:p>
          <a:pPr rtl="0"/>
          <a:r>
            <a:rPr lang="en-US" b="1" smtClean="0"/>
            <a:t>Generating Full Query Logs can be Expensive</a:t>
          </a:r>
          <a:endParaRPr lang="en-US"/>
        </a:p>
      </dgm:t>
    </dgm:pt>
    <dgm:pt modelId="{8912D18E-55B5-4706-BFB3-3A99A2565A0A}" type="parTrans" cxnId="{F5B37EB4-CB5A-466C-AACA-949E1A2A557E}">
      <dgm:prSet/>
      <dgm:spPr/>
      <dgm:t>
        <a:bodyPr/>
        <a:lstStyle/>
        <a:p>
          <a:endParaRPr lang="en-US"/>
        </a:p>
      </dgm:t>
    </dgm:pt>
    <dgm:pt modelId="{70BFC30D-14C5-4BA0-BC8E-082EDB8929ED}" type="sibTrans" cxnId="{F5B37EB4-CB5A-466C-AACA-949E1A2A557E}">
      <dgm:prSet/>
      <dgm:spPr/>
      <dgm:t>
        <a:bodyPr/>
        <a:lstStyle/>
        <a:p>
          <a:endParaRPr lang="en-US"/>
        </a:p>
      </dgm:t>
    </dgm:pt>
    <dgm:pt modelId="{78BFFD21-9F0E-4521-8F7F-EEBCB6BF5CFD}">
      <dgm:prSet/>
      <dgm:spPr/>
      <dgm:t>
        <a:bodyPr/>
        <a:lstStyle/>
        <a:p>
          <a:pPr rtl="0"/>
          <a:r>
            <a:rPr lang="en-US" b="1" smtClean="0"/>
            <a:t>Logs can Consume a lot of Space </a:t>
          </a:r>
          <a:endParaRPr lang="en-US"/>
        </a:p>
      </dgm:t>
    </dgm:pt>
    <dgm:pt modelId="{5C51D847-352C-487B-B209-E9D6F37E4817}" type="parTrans" cxnId="{7CB46F0A-A888-4E91-B31D-AA8E14BFE868}">
      <dgm:prSet/>
      <dgm:spPr/>
      <dgm:t>
        <a:bodyPr/>
        <a:lstStyle/>
        <a:p>
          <a:endParaRPr lang="en-US"/>
        </a:p>
      </dgm:t>
    </dgm:pt>
    <dgm:pt modelId="{EDE18862-F6A1-4A9F-8715-2AD6173A97D6}" type="sibTrans" cxnId="{7CB46F0A-A888-4E91-B31D-AA8E14BFE868}">
      <dgm:prSet/>
      <dgm:spPr/>
      <dgm:t>
        <a:bodyPr/>
        <a:lstStyle/>
        <a:p>
          <a:endParaRPr lang="en-US"/>
        </a:p>
      </dgm:t>
    </dgm:pt>
    <dgm:pt modelId="{7C8BAD45-BCD7-47A3-ACAC-E91632DDD348}">
      <dgm:prSet/>
      <dgm:spPr/>
      <dgm:t>
        <a:bodyPr/>
        <a:lstStyle/>
        <a:p>
          <a:pPr rtl="0"/>
          <a:r>
            <a:rPr lang="en-US" b="1" smtClean="0"/>
            <a:t>Logs can be expensive to query</a:t>
          </a:r>
          <a:endParaRPr lang="en-US"/>
        </a:p>
      </dgm:t>
    </dgm:pt>
    <dgm:pt modelId="{9901451D-675E-434A-89FF-8558EB3A6900}" type="parTrans" cxnId="{51F3297A-52CA-4465-834A-66129788C43E}">
      <dgm:prSet/>
      <dgm:spPr/>
      <dgm:t>
        <a:bodyPr/>
        <a:lstStyle/>
        <a:p>
          <a:endParaRPr lang="en-US"/>
        </a:p>
      </dgm:t>
    </dgm:pt>
    <dgm:pt modelId="{E4D7C4CF-9627-4594-AA21-8DB25045A876}" type="sibTrans" cxnId="{51F3297A-52CA-4465-834A-66129788C43E}">
      <dgm:prSet/>
      <dgm:spPr/>
      <dgm:t>
        <a:bodyPr/>
        <a:lstStyle/>
        <a:p>
          <a:endParaRPr lang="en-US"/>
        </a:p>
      </dgm:t>
    </dgm:pt>
    <dgm:pt modelId="{81FDDA93-0487-4AC3-B61B-34320C95FF6B}" type="pres">
      <dgm:prSet presAssocID="{9CADC755-8182-489B-B50D-AAADA5E12ED1}" presName="diagram" presStyleCnt="0">
        <dgm:presLayoutVars>
          <dgm:dir/>
          <dgm:resizeHandles val="exact"/>
        </dgm:presLayoutVars>
      </dgm:prSet>
      <dgm:spPr/>
    </dgm:pt>
    <dgm:pt modelId="{EB4F414D-EA93-4F73-AF1E-71556C72601D}" type="pres">
      <dgm:prSet presAssocID="{12C0CEF5-81CF-4693-A95B-3925DA05FA1B}" presName="node" presStyleLbl="node1" presStyleIdx="0" presStyleCnt="3">
        <dgm:presLayoutVars>
          <dgm:bulletEnabled val="1"/>
        </dgm:presLayoutVars>
      </dgm:prSet>
      <dgm:spPr/>
    </dgm:pt>
    <dgm:pt modelId="{61832B0E-D178-4128-8CEB-092ADFBEE77B}" type="pres">
      <dgm:prSet presAssocID="{70BFC30D-14C5-4BA0-BC8E-082EDB8929ED}" presName="sibTrans" presStyleCnt="0"/>
      <dgm:spPr/>
    </dgm:pt>
    <dgm:pt modelId="{DEA12B41-4F6B-4FAD-9CAF-9C978B0ACF39}" type="pres">
      <dgm:prSet presAssocID="{78BFFD21-9F0E-4521-8F7F-EEBCB6BF5CFD}" presName="node" presStyleLbl="node1" presStyleIdx="1" presStyleCnt="3">
        <dgm:presLayoutVars>
          <dgm:bulletEnabled val="1"/>
        </dgm:presLayoutVars>
      </dgm:prSet>
      <dgm:spPr/>
    </dgm:pt>
    <dgm:pt modelId="{BF9A5DC1-7A6F-4F4E-80B3-077F6C3800F5}" type="pres">
      <dgm:prSet presAssocID="{EDE18862-F6A1-4A9F-8715-2AD6173A97D6}" presName="sibTrans" presStyleCnt="0"/>
      <dgm:spPr/>
    </dgm:pt>
    <dgm:pt modelId="{0B7A10B5-6080-47B6-BF16-9EA2A231F4A2}" type="pres">
      <dgm:prSet presAssocID="{7C8BAD45-BCD7-47A3-ACAC-E91632DDD348}" presName="node" presStyleLbl="node1" presStyleIdx="2" presStyleCnt="3">
        <dgm:presLayoutVars>
          <dgm:bulletEnabled val="1"/>
        </dgm:presLayoutVars>
      </dgm:prSet>
      <dgm:spPr/>
    </dgm:pt>
  </dgm:ptLst>
  <dgm:cxnLst>
    <dgm:cxn modelId="{7B433388-A82F-4ACD-B96F-FE86C017D9CE}" type="presOf" srcId="{9CADC755-8182-489B-B50D-AAADA5E12ED1}" destId="{81FDDA93-0487-4AC3-B61B-34320C95FF6B}" srcOrd="0" destOrd="0" presId="urn:microsoft.com/office/officeart/2005/8/layout/default"/>
    <dgm:cxn modelId="{1ACA6016-D6B6-4FBF-98C2-7412F5A73EE3}" type="presOf" srcId="{78BFFD21-9F0E-4521-8F7F-EEBCB6BF5CFD}" destId="{DEA12B41-4F6B-4FAD-9CAF-9C978B0ACF39}" srcOrd="0" destOrd="0" presId="urn:microsoft.com/office/officeart/2005/8/layout/default"/>
    <dgm:cxn modelId="{6CB1B4C9-426A-4798-B4EB-53569CF7F8B9}" type="presOf" srcId="{7C8BAD45-BCD7-47A3-ACAC-E91632DDD348}" destId="{0B7A10B5-6080-47B6-BF16-9EA2A231F4A2}" srcOrd="0" destOrd="0" presId="urn:microsoft.com/office/officeart/2005/8/layout/default"/>
    <dgm:cxn modelId="{F5B37EB4-CB5A-466C-AACA-949E1A2A557E}" srcId="{9CADC755-8182-489B-B50D-AAADA5E12ED1}" destId="{12C0CEF5-81CF-4693-A95B-3925DA05FA1B}" srcOrd="0" destOrd="0" parTransId="{8912D18E-55B5-4706-BFB3-3A99A2565A0A}" sibTransId="{70BFC30D-14C5-4BA0-BC8E-082EDB8929ED}"/>
    <dgm:cxn modelId="{0A622822-4B6A-4920-BB41-CF3D87437884}" type="presOf" srcId="{12C0CEF5-81CF-4693-A95B-3925DA05FA1B}" destId="{EB4F414D-EA93-4F73-AF1E-71556C72601D}" srcOrd="0" destOrd="0" presId="urn:microsoft.com/office/officeart/2005/8/layout/default"/>
    <dgm:cxn modelId="{7CB46F0A-A888-4E91-B31D-AA8E14BFE868}" srcId="{9CADC755-8182-489B-B50D-AAADA5E12ED1}" destId="{78BFFD21-9F0E-4521-8F7F-EEBCB6BF5CFD}" srcOrd="1" destOrd="0" parTransId="{5C51D847-352C-487B-B209-E9D6F37E4817}" sibTransId="{EDE18862-F6A1-4A9F-8715-2AD6173A97D6}"/>
    <dgm:cxn modelId="{51F3297A-52CA-4465-834A-66129788C43E}" srcId="{9CADC755-8182-489B-B50D-AAADA5E12ED1}" destId="{7C8BAD45-BCD7-47A3-ACAC-E91632DDD348}" srcOrd="2" destOrd="0" parTransId="{9901451D-675E-434A-89FF-8558EB3A6900}" sibTransId="{E4D7C4CF-9627-4594-AA21-8DB25045A876}"/>
    <dgm:cxn modelId="{A8450EBF-D1BD-4399-A6C7-4285C7302DDF}" type="presParOf" srcId="{81FDDA93-0487-4AC3-B61B-34320C95FF6B}" destId="{EB4F414D-EA93-4F73-AF1E-71556C72601D}" srcOrd="0" destOrd="0" presId="urn:microsoft.com/office/officeart/2005/8/layout/default"/>
    <dgm:cxn modelId="{FB01F88D-CCF5-42C3-AA9D-5C743A6BB453}" type="presParOf" srcId="{81FDDA93-0487-4AC3-B61B-34320C95FF6B}" destId="{61832B0E-D178-4128-8CEB-092ADFBEE77B}" srcOrd="1" destOrd="0" presId="urn:microsoft.com/office/officeart/2005/8/layout/default"/>
    <dgm:cxn modelId="{49B6362F-A235-4DBC-82F4-CF8AA620A328}" type="presParOf" srcId="{81FDDA93-0487-4AC3-B61B-34320C95FF6B}" destId="{DEA12B41-4F6B-4FAD-9CAF-9C978B0ACF39}" srcOrd="2" destOrd="0" presId="urn:microsoft.com/office/officeart/2005/8/layout/default"/>
    <dgm:cxn modelId="{B0D370C0-2DFF-485C-A34A-BA75865519C0}" type="presParOf" srcId="{81FDDA93-0487-4AC3-B61B-34320C95FF6B}" destId="{BF9A5DC1-7A6F-4F4E-80B3-077F6C3800F5}" srcOrd="3" destOrd="0" presId="urn:microsoft.com/office/officeart/2005/8/layout/default"/>
    <dgm:cxn modelId="{D513E31B-D276-40C7-B3EA-2FC68723D09B}" type="presParOf" srcId="{81FDDA93-0487-4AC3-B61B-34320C95FF6B}" destId="{0B7A10B5-6080-47B6-BF16-9EA2A231F4A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DD94A9-C70F-41B2-BB53-2CA0A5748A23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61E8ED1-B635-4943-8B09-EAAFDBFF2AE6}">
      <dgm:prSet/>
      <dgm:spPr/>
      <dgm:t>
        <a:bodyPr/>
        <a:lstStyle/>
        <a:p>
          <a:pPr rtl="0"/>
          <a:r>
            <a:rPr lang="en-US" b="1" smtClean="0"/>
            <a:t>High Compression (column store + LZ4)</a:t>
          </a:r>
          <a:endParaRPr lang="en-US"/>
        </a:p>
      </dgm:t>
    </dgm:pt>
    <dgm:pt modelId="{6CE73139-D76A-4006-B7B4-55C87CD81C59}" type="parTrans" cxnId="{1EA7CE98-A152-48CB-BA5F-E6897A96B3D1}">
      <dgm:prSet/>
      <dgm:spPr/>
      <dgm:t>
        <a:bodyPr/>
        <a:lstStyle/>
        <a:p>
          <a:endParaRPr lang="en-US"/>
        </a:p>
      </dgm:t>
    </dgm:pt>
    <dgm:pt modelId="{F358E204-6ACC-477B-824D-2377B3C3CF3E}" type="sibTrans" cxnId="{1EA7CE98-A152-48CB-BA5F-E6897A96B3D1}">
      <dgm:prSet/>
      <dgm:spPr/>
      <dgm:t>
        <a:bodyPr/>
        <a:lstStyle/>
        <a:p>
          <a:endParaRPr lang="en-US"/>
        </a:p>
      </dgm:t>
    </dgm:pt>
    <dgm:pt modelId="{DFD46DDA-412B-4E8C-9A23-4BFA5586DB01}">
      <dgm:prSet/>
      <dgm:spPr/>
      <dgm:t>
        <a:bodyPr/>
        <a:lstStyle/>
        <a:p>
          <a:pPr rtl="0"/>
          <a:r>
            <a:rPr lang="en-US" b="0" baseline="0" smtClean="0"/>
            <a:t>10x+  times space reduction compared to Raw Text Log Files</a:t>
          </a:r>
          <a:endParaRPr lang="en-US"/>
        </a:p>
      </dgm:t>
    </dgm:pt>
    <dgm:pt modelId="{692115C0-0A07-4A4C-9D9A-DE65E819BD6E}" type="parTrans" cxnId="{A763518D-58E8-45B6-9E30-10922A3514B9}">
      <dgm:prSet/>
      <dgm:spPr/>
      <dgm:t>
        <a:bodyPr/>
        <a:lstStyle/>
        <a:p>
          <a:endParaRPr lang="en-US"/>
        </a:p>
      </dgm:t>
    </dgm:pt>
    <dgm:pt modelId="{5D57F2C2-BE90-42D2-9F58-5D9224A81344}" type="sibTrans" cxnId="{A763518D-58E8-45B6-9E30-10922A3514B9}">
      <dgm:prSet/>
      <dgm:spPr/>
      <dgm:t>
        <a:bodyPr/>
        <a:lstStyle/>
        <a:p>
          <a:endParaRPr lang="en-US"/>
        </a:p>
      </dgm:t>
    </dgm:pt>
    <dgm:pt modelId="{6E394611-4E93-4472-BC0E-673D4BA32891}">
      <dgm:prSet/>
      <dgm:spPr/>
      <dgm:t>
        <a:bodyPr/>
        <a:lstStyle/>
        <a:p>
          <a:pPr rtl="0"/>
          <a:r>
            <a:rPr lang="en-US" b="1" smtClean="0"/>
            <a:t>High Performance</a:t>
          </a:r>
          <a:endParaRPr lang="en-US"/>
        </a:p>
      </dgm:t>
    </dgm:pt>
    <dgm:pt modelId="{92A9C865-C513-493B-9CDA-7D52C437A01D}" type="parTrans" cxnId="{4C40F204-BD49-4811-8809-537724F792AD}">
      <dgm:prSet/>
      <dgm:spPr/>
      <dgm:t>
        <a:bodyPr/>
        <a:lstStyle/>
        <a:p>
          <a:endParaRPr lang="en-US"/>
        </a:p>
      </dgm:t>
    </dgm:pt>
    <dgm:pt modelId="{93140327-EB13-43A8-8523-B91C581263F4}" type="sibTrans" cxnId="{4C40F204-BD49-4811-8809-537724F792AD}">
      <dgm:prSet/>
      <dgm:spPr/>
      <dgm:t>
        <a:bodyPr/>
        <a:lstStyle/>
        <a:p>
          <a:endParaRPr lang="en-US"/>
        </a:p>
      </dgm:t>
    </dgm:pt>
    <dgm:pt modelId="{3B8AA5A7-737C-4247-AAF4-F19ADFA3875B}">
      <dgm:prSet/>
      <dgm:spPr/>
      <dgm:t>
        <a:bodyPr/>
        <a:lstStyle/>
        <a:p>
          <a:pPr rtl="0"/>
          <a:r>
            <a:rPr lang="en-US" b="0" baseline="0" smtClean="0"/>
            <a:t>Typically 100x faster than MySQL on Single Server</a:t>
          </a:r>
          <a:endParaRPr lang="en-US"/>
        </a:p>
      </dgm:t>
    </dgm:pt>
    <dgm:pt modelId="{7FCA0C76-1954-4CBC-97DB-E18F42BB5AE6}" type="parTrans" cxnId="{51D852FC-97F8-497C-908E-777961D2928A}">
      <dgm:prSet/>
      <dgm:spPr/>
      <dgm:t>
        <a:bodyPr/>
        <a:lstStyle/>
        <a:p>
          <a:endParaRPr lang="en-US"/>
        </a:p>
      </dgm:t>
    </dgm:pt>
    <dgm:pt modelId="{5873FC96-B30F-4C9F-AFAA-C7DAEB719247}" type="sibTrans" cxnId="{51D852FC-97F8-497C-908E-777961D2928A}">
      <dgm:prSet/>
      <dgm:spPr/>
      <dgm:t>
        <a:bodyPr/>
        <a:lstStyle/>
        <a:p>
          <a:endParaRPr lang="en-US"/>
        </a:p>
      </dgm:t>
    </dgm:pt>
    <dgm:pt modelId="{EDC41BCB-7845-4560-8C35-E18919288909}">
      <dgm:prSet/>
      <dgm:spPr/>
      <dgm:t>
        <a:bodyPr/>
        <a:lstStyle/>
        <a:p>
          <a:pPr rtl="0"/>
          <a:r>
            <a:rPr lang="en-US" b="0" baseline="0" smtClean="0"/>
            <a:t>Semi-Linear Scalability to 100s of  nodes </a:t>
          </a:r>
          <a:endParaRPr lang="en-US"/>
        </a:p>
      </dgm:t>
    </dgm:pt>
    <dgm:pt modelId="{57F7FE71-62D0-4D1F-86A1-510A8E9CFF2E}" type="parTrans" cxnId="{C7B1675B-D566-4B82-B81E-90029CA4F90E}">
      <dgm:prSet/>
      <dgm:spPr/>
      <dgm:t>
        <a:bodyPr/>
        <a:lstStyle/>
        <a:p>
          <a:endParaRPr lang="en-US"/>
        </a:p>
      </dgm:t>
    </dgm:pt>
    <dgm:pt modelId="{08B070D6-B07A-4641-908F-FF750B9D8917}" type="sibTrans" cxnId="{C7B1675B-D566-4B82-B81E-90029CA4F90E}">
      <dgm:prSet/>
      <dgm:spPr/>
      <dgm:t>
        <a:bodyPr/>
        <a:lstStyle/>
        <a:p>
          <a:endParaRPr lang="en-US"/>
        </a:p>
      </dgm:t>
    </dgm:pt>
    <dgm:pt modelId="{40B117B2-498C-4CA0-95CE-2A865961511F}" type="pres">
      <dgm:prSet presAssocID="{9DDD94A9-C70F-41B2-BB53-2CA0A5748A23}" presName="Name0" presStyleCnt="0">
        <dgm:presLayoutVars>
          <dgm:dir/>
          <dgm:animLvl val="lvl"/>
          <dgm:resizeHandles val="exact"/>
        </dgm:presLayoutVars>
      </dgm:prSet>
      <dgm:spPr/>
    </dgm:pt>
    <dgm:pt modelId="{1C3FBA1B-FCB2-4BD0-99FC-8463C2E43482}" type="pres">
      <dgm:prSet presAssocID="{861E8ED1-B635-4943-8B09-EAAFDBFF2AE6}" presName="linNode" presStyleCnt="0"/>
      <dgm:spPr/>
    </dgm:pt>
    <dgm:pt modelId="{292CC5C8-37F1-4215-860B-628E37A41644}" type="pres">
      <dgm:prSet presAssocID="{861E8ED1-B635-4943-8B09-EAAFDBFF2AE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511E8FE-30E3-43CF-A07F-1B1E3307868D}" type="pres">
      <dgm:prSet presAssocID="{861E8ED1-B635-4943-8B09-EAAFDBFF2AE6}" presName="descendantText" presStyleLbl="alignAccFollowNode1" presStyleIdx="0" presStyleCnt="2">
        <dgm:presLayoutVars>
          <dgm:bulletEnabled val="1"/>
        </dgm:presLayoutVars>
      </dgm:prSet>
      <dgm:spPr/>
    </dgm:pt>
    <dgm:pt modelId="{336CECEA-EFFE-479F-930B-E8BD69AF7E81}" type="pres">
      <dgm:prSet presAssocID="{F358E204-6ACC-477B-824D-2377B3C3CF3E}" presName="sp" presStyleCnt="0"/>
      <dgm:spPr/>
    </dgm:pt>
    <dgm:pt modelId="{8444C913-7B7B-4B63-9E3E-F3B0257C32F5}" type="pres">
      <dgm:prSet presAssocID="{6E394611-4E93-4472-BC0E-673D4BA32891}" presName="linNode" presStyleCnt="0"/>
      <dgm:spPr/>
    </dgm:pt>
    <dgm:pt modelId="{0E0BC457-C181-4FD8-842B-215893CFCF29}" type="pres">
      <dgm:prSet presAssocID="{6E394611-4E93-4472-BC0E-673D4BA3289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75916FA-CAE9-4AB9-9405-5F95A8DB39A3}" type="pres">
      <dgm:prSet presAssocID="{6E394611-4E93-4472-BC0E-673D4BA3289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C40F204-BD49-4811-8809-537724F792AD}" srcId="{9DDD94A9-C70F-41B2-BB53-2CA0A5748A23}" destId="{6E394611-4E93-4472-BC0E-673D4BA32891}" srcOrd="1" destOrd="0" parTransId="{92A9C865-C513-493B-9CDA-7D52C437A01D}" sibTransId="{93140327-EB13-43A8-8523-B91C581263F4}"/>
    <dgm:cxn modelId="{AB54AFDD-1201-4961-8817-2D700E1081C4}" type="presOf" srcId="{3B8AA5A7-737C-4247-AAF4-F19ADFA3875B}" destId="{F75916FA-CAE9-4AB9-9405-5F95A8DB39A3}" srcOrd="0" destOrd="0" presId="urn:microsoft.com/office/officeart/2005/8/layout/vList5"/>
    <dgm:cxn modelId="{1EA7CE98-A152-48CB-BA5F-E6897A96B3D1}" srcId="{9DDD94A9-C70F-41B2-BB53-2CA0A5748A23}" destId="{861E8ED1-B635-4943-8B09-EAAFDBFF2AE6}" srcOrd="0" destOrd="0" parTransId="{6CE73139-D76A-4006-B7B4-55C87CD81C59}" sibTransId="{F358E204-6ACC-477B-824D-2377B3C3CF3E}"/>
    <dgm:cxn modelId="{6E07464A-E6AF-4F69-B23E-59B0ECBE6DB2}" type="presOf" srcId="{DFD46DDA-412B-4E8C-9A23-4BFA5586DB01}" destId="{6511E8FE-30E3-43CF-A07F-1B1E3307868D}" srcOrd="0" destOrd="0" presId="urn:microsoft.com/office/officeart/2005/8/layout/vList5"/>
    <dgm:cxn modelId="{51D852FC-97F8-497C-908E-777961D2928A}" srcId="{6E394611-4E93-4472-BC0E-673D4BA32891}" destId="{3B8AA5A7-737C-4247-AAF4-F19ADFA3875B}" srcOrd="0" destOrd="0" parTransId="{7FCA0C76-1954-4CBC-97DB-E18F42BB5AE6}" sibTransId="{5873FC96-B30F-4C9F-AFAA-C7DAEB719247}"/>
    <dgm:cxn modelId="{C7B1675B-D566-4B82-B81E-90029CA4F90E}" srcId="{6E394611-4E93-4472-BC0E-673D4BA32891}" destId="{EDC41BCB-7845-4560-8C35-E18919288909}" srcOrd="1" destOrd="0" parTransId="{57F7FE71-62D0-4D1F-86A1-510A8E9CFF2E}" sibTransId="{08B070D6-B07A-4641-908F-FF750B9D8917}"/>
    <dgm:cxn modelId="{61F3B529-D106-489B-BD2E-C3A7D9CEA5EA}" type="presOf" srcId="{9DDD94A9-C70F-41B2-BB53-2CA0A5748A23}" destId="{40B117B2-498C-4CA0-95CE-2A865961511F}" srcOrd="0" destOrd="0" presId="urn:microsoft.com/office/officeart/2005/8/layout/vList5"/>
    <dgm:cxn modelId="{6D1E8C4F-9621-47F4-A761-AFF0BCCC6E8F}" type="presOf" srcId="{6E394611-4E93-4472-BC0E-673D4BA32891}" destId="{0E0BC457-C181-4FD8-842B-215893CFCF29}" srcOrd="0" destOrd="0" presId="urn:microsoft.com/office/officeart/2005/8/layout/vList5"/>
    <dgm:cxn modelId="{A763518D-58E8-45B6-9E30-10922A3514B9}" srcId="{861E8ED1-B635-4943-8B09-EAAFDBFF2AE6}" destId="{DFD46DDA-412B-4E8C-9A23-4BFA5586DB01}" srcOrd="0" destOrd="0" parTransId="{692115C0-0A07-4A4C-9D9A-DE65E819BD6E}" sibTransId="{5D57F2C2-BE90-42D2-9F58-5D9224A81344}"/>
    <dgm:cxn modelId="{61F5AFFC-3D51-4128-8A97-44F03AB3E922}" type="presOf" srcId="{EDC41BCB-7845-4560-8C35-E18919288909}" destId="{F75916FA-CAE9-4AB9-9405-5F95A8DB39A3}" srcOrd="0" destOrd="1" presId="urn:microsoft.com/office/officeart/2005/8/layout/vList5"/>
    <dgm:cxn modelId="{28CA0501-E983-4945-B3BC-E8636075C917}" type="presOf" srcId="{861E8ED1-B635-4943-8B09-EAAFDBFF2AE6}" destId="{292CC5C8-37F1-4215-860B-628E37A41644}" srcOrd="0" destOrd="0" presId="urn:microsoft.com/office/officeart/2005/8/layout/vList5"/>
    <dgm:cxn modelId="{FB5E2A10-AEEA-4E8D-B659-233678C9C372}" type="presParOf" srcId="{40B117B2-498C-4CA0-95CE-2A865961511F}" destId="{1C3FBA1B-FCB2-4BD0-99FC-8463C2E43482}" srcOrd="0" destOrd="0" presId="urn:microsoft.com/office/officeart/2005/8/layout/vList5"/>
    <dgm:cxn modelId="{9D6BBAE3-BBDD-47EE-8EA7-A4D345620B47}" type="presParOf" srcId="{1C3FBA1B-FCB2-4BD0-99FC-8463C2E43482}" destId="{292CC5C8-37F1-4215-860B-628E37A41644}" srcOrd="0" destOrd="0" presId="urn:microsoft.com/office/officeart/2005/8/layout/vList5"/>
    <dgm:cxn modelId="{DAE1B484-94C3-4005-9713-E9835991042B}" type="presParOf" srcId="{1C3FBA1B-FCB2-4BD0-99FC-8463C2E43482}" destId="{6511E8FE-30E3-43CF-A07F-1B1E3307868D}" srcOrd="1" destOrd="0" presId="urn:microsoft.com/office/officeart/2005/8/layout/vList5"/>
    <dgm:cxn modelId="{5CCCFD63-C1C2-49EC-912D-4405D869A0B3}" type="presParOf" srcId="{40B117B2-498C-4CA0-95CE-2A865961511F}" destId="{336CECEA-EFFE-479F-930B-E8BD69AF7E81}" srcOrd="1" destOrd="0" presId="urn:microsoft.com/office/officeart/2005/8/layout/vList5"/>
    <dgm:cxn modelId="{4871A981-A229-4E5B-835F-536490D5B7E3}" type="presParOf" srcId="{40B117B2-498C-4CA0-95CE-2A865961511F}" destId="{8444C913-7B7B-4B63-9E3E-F3B0257C32F5}" srcOrd="2" destOrd="0" presId="urn:microsoft.com/office/officeart/2005/8/layout/vList5"/>
    <dgm:cxn modelId="{F9F88C58-91BA-47E6-A878-48CE66EC619F}" type="presParOf" srcId="{8444C913-7B7B-4B63-9E3E-F3B0257C32F5}" destId="{0E0BC457-C181-4FD8-842B-215893CFCF29}" srcOrd="0" destOrd="0" presId="urn:microsoft.com/office/officeart/2005/8/layout/vList5"/>
    <dgm:cxn modelId="{B696A7F6-FD01-4D93-8F4D-43A57D399376}" type="presParOf" srcId="{8444C913-7B7B-4B63-9E3E-F3B0257C32F5}" destId="{F75916FA-CAE9-4AB9-9405-5F95A8DB39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2299E4-735E-4F4D-AAF9-09E105A22261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831069C-A7E9-4951-900E-9F381B31AB24}">
      <dgm:prSet/>
      <dgm:spPr/>
      <dgm:t>
        <a:bodyPr/>
        <a:lstStyle/>
        <a:p>
          <a:pPr rtl="0"/>
          <a:r>
            <a:rPr lang="en-US" b="1" baseline="0" smtClean="0"/>
            <a:t>MySQL Wire Protocol Compatibility with ProxySQL</a:t>
          </a:r>
          <a:endParaRPr lang="en-US"/>
        </a:p>
      </dgm:t>
    </dgm:pt>
    <dgm:pt modelId="{34B33529-39ED-4F38-A2B5-F1C2B025D4AA}" type="parTrans" cxnId="{F02FE590-8AFA-4A0F-963D-0FD3D5486D14}">
      <dgm:prSet/>
      <dgm:spPr/>
      <dgm:t>
        <a:bodyPr/>
        <a:lstStyle/>
        <a:p>
          <a:endParaRPr lang="en-US"/>
        </a:p>
      </dgm:t>
    </dgm:pt>
    <dgm:pt modelId="{9F9F6EE5-0E38-4FDF-B617-0CA20F65B609}" type="sibTrans" cxnId="{F02FE590-8AFA-4A0F-963D-0FD3D5486D14}">
      <dgm:prSet/>
      <dgm:spPr/>
      <dgm:t>
        <a:bodyPr/>
        <a:lstStyle/>
        <a:p>
          <a:endParaRPr lang="en-US"/>
        </a:p>
      </dgm:t>
    </dgm:pt>
    <dgm:pt modelId="{AE0EE9AC-CF43-4E54-92A7-8A2F7D424134}" type="pres">
      <dgm:prSet presAssocID="{B72299E4-735E-4F4D-AAF9-09E105A22261}" presName="linear" presStyleCnt="0">
        <dgm:presLayoutVars>
          <dgm:animLvl val="lvl"/>
          <dgm:resizeHandles val="exact"/>
        </dgm:presLayoutVars>
      </dgm:prSet>
      <dgm:spPr/>
    </dgm:pt>
    <dgm:pt modelId="{27616F45-CD19-4270-91F3-0669688A87A7}" type="pres">
      <dgm:prSet presAssocID="{E831069C-A7E9-4951-900E-9F381B31AB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EF9064-2A76-489A-B940-9BFEE5ED0634}" type="presOf" srcId="{B72299E4-735E-4F4D-AAF9-09E105A22261}" destId="{AE0EE9AC-CF43-4E54-92A7-8A2F7D424134}" srcOrd="0" destOrd="0" presId="urn:microsoft.com/office/officeart/2005/8/layout/vList2"/>
    <dgm:cxn modelId="{1326AA95-74F5-4924-BA3C-FEC0B0C14191}" type="presOf" srcId="{E831069C-A7E9-4951-900E-9F381B31AB24}" destId="{27616F45-CD19-4270-91F3-0669688A87A7}" srcOrd="0" destOrd="0" presId="urn:microsoft.com/office/officeart/2005/8/layout/vList2"/>
    <dgm:cxn modelId="{F02FE590-8AFA-4A0F-963D-0FD3D5486D14}" srcId="{B72299E4-735E-4F4D-AAF9-09E105A22261}" destId="{E831069C-A7E9-4951-900E-9F381B31AB24}" srcOrd="0" destOrd="0" parTransId="{34B33529-39ED-4F38-A2B5-F1C2B025D4AA}" sibTransId="{9F9F6EE5-0E38-4FDF-B617-0CA20F65B609}"/>
    <dgm:cxn modelId="{8E1E4A30-DE16-4921-B00A-CEB405CAE74E}" type="presParOf" srcId="{AE0EE9AC-CF43-4E54-92A7-8A2F7D424134}" destId="{27616F45-CD19-4270-91F3-0669688A8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3EAB99-EEE7-40E7-994B-C7100417829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5C81F48-6B14-4020-8BCC-EE289FAC0954}">
      <dgm:prSet/>
      <dgm:spPr/>
      <dgm:t>
        <a:bodyPr/>
        <a:lstStyle/>
        <a:p>
          <a:pPr rtl="0"/>
          <a:r>
            <a:rPr lang="en-US" b="1" smtClean="0"/>
            <a:t>Logstash (ELK Stack)</a:t>
          </a:r>
          <a:endParaRPr lang="en-US"/>
        </a:p>
      </dgm:t>
    </dgm:pt>
    <dgm:pt modelId="{A437896B-BA46-47F5-903B-26B5AB3EB458}" type="parTrans" cxnId="{275B8E94-99F1-4856-972D-81EB0B11DCC0}">
      <dgm:prSet/>
      <dgm:spPr/>
      <dgm:t>
        <a:bodyPr/>
        <a:lstStyle/>
        <a:p>
          <a:endParaRPr lang="en-US"/>
        </a:p>
      </dgm:t>
    </dgm:pt>
    <dgm:pt modelId="{E08277E2-8CFE-4433-B6CE-7EB110237166}" type="sibTrans" cxnId="{275B8E94-99F1-4856-972D-81EB0B11DCC0}">
      <dgm:prSet/>
      <dgm:spPr/>
      <dgm:t>
        <a:bodyPr/>
        <a:lstStyle/>
        <a:p>
          <a:endParaRPr lang="en-US"/>
        </a:p>
      </dgm:t>
    </dgm:pt>
    <dgm:pt modelId="{83A04F88-5A39-4168-A310-1681BE282D70}">
      <dgm:prSet/>
      <dgm:spPr/>
      <dgm:t>
        <a:bodyPr/>
        <a:lstStyle/>
        <a:p>
          <a:pPr rtl="0"/>
          <a:r>
            <a:rPr lang="en-US" b="1" smtClean="0"/>
            <a:t>Kafka </a:t>
          </a:r>
          <a:endParaRPr lang="en-US"/>
        </a:p>
      </dgm:t>
    </dgm:pt>
    <dgm:pt modelId="{6EDC9CA4-0E4B-49E8-ABAE-600F9CFB76BF}" type="parTrans" cxnId="{9CFADD3D-DA6A-44B7-A143-A14778A14E81}">
      <dgm:prSet/>
      <dgm:spPr/>
      <dgm:t>
        <a:bodyPr/>
        <a:lstStyle/>
        <a:p>
          <a:endParaRPr lang="en-US"/>
        </a:p>
      </dgm:t>
    </dgm:pt>
    <dgm:pt modelId="{EF96D95B-CFE9-4265-B614-33A413932407}" type="sibTrans" cxnId="{9CFADD3D-DA6A-44B7-A143-A14778A14E81}">
      <dgm:prSet/>
      <dgm:spPr/>
      <dgm:t>
        <a:bodyPr/>
        <a:lstStyle/>
        <a:p>
          <a:endParaRPr lang="en-US"/>
        </a:p>
      </dgm:t>
    </dgm:pt>
    <dgm:pt modelId="{0A0A44B3-B177-46C4-BB5F-A062983C4E42}">
      <dgm:prSet/>
      <dgm:spPr/>
      <dgm:t>
        <a:bodyPr/>
        <a:lstStyle/>
        <a:p>
          <a:pPr rtl="0"/>
          <a:r>
            <a:rPr lang="en-US" b="1" smtClean="0"/>
            <a:t>Do it yourself </a:t>
          </a:r>
          <a:endParaRPr lang="en-US"/>
        </a:p>
      </dgm:t>
    </dgm:pt>
    <dgm:pt modelId="{5D5706BC-84C2-42BF-BD36-53452D70866C}" type="parTrans" cxnId="{D4D79055-A67E-4E04-B057-C032F2D1B3DB}">
      <dgm:prSet/>
      <dgm:spPr/>
      <dgm:t>
        <a:bodyPr/>
        <a:lstStyle/>
        <a:p>
          <a:endParaRPr lang="en-US"/>
        </a:p>
      </dgm:t>
    </dgm:pt>
    <dgm:pt modelId="{66142743-A014-4751-AD70-0EB92D82A0B8}" type="sibTrans" cxnId="{D4D79055-A67E-4E04-B057-C032F2D1B3DB}">
      <dgm:prSet/>
      <dgm:spPr/>
      <dgm:t>
        <a:bodyPr/>
        <a:lstStyle/>
        <a:p>
          <a:endParaRPr lang="en-US"/>
        </a:p>
      </dgm:t>
    </dgm:pt>
    <dgm:pt modelId="{2295DD26-2FA9-469F-B561-3EB0662DE604}" type="pres">
      <dgm:prSet presAssocID="{523EAB99-EEE7-40E7-994B-C71004178299}" presName="linear" presStyleCnt="0">
        <dgm:presLayoutVars>
          <dgm:animLvl val="lvl"/>
          <dgm:resizeHandles val="exact"/>
        </dgm:presLayoutVars>
      </dgm:prSet>
      <dgm:spPr/>
    </dgm:pt>
    <dgm:pt modelId="{D02A3211-78B5-4413-B13E-3D659551AD3B}" type="pres">
      <dgm:prSet presAssocID="{35C81F48-6B14-4020-8BCC-EE289FAC09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232546-77F7-4941-ADFD-2A629F5DF4CB}" type="pres">
      <dgm:prSet presAssocID="{E08277E2-8CFE-4433-B6CE-7EB110237166}" presName="spacer" presStyleCnt="0"/>
      <dgm:spPr/>
    </dgm:pt>
    <dgm:pt modelId="{E29D0630-9336-4E89-9A46-C72172D4B1FC}" type="pres">
      <dgm:prSet presAssocID="{83A04F88-5A39-4168-A310-1681BE282D7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50071B-9C06-4E93-A1F3-F36E246C638D}" type="pres">
      <dgm:prSet presAssocID="{EF96D95B-CFE9-4265-B614-33A413932407}" presName="spacer" presStyleCnt="0"/>
      <dgm:spPr/>
    </dgm:pt>
    <dgm:pt modelId="{AD9D510E-1679-4A94-83D7-87A738A9B700}" type="pres">
      <dgm:prSet presAssocID="{0A0A44B3-B177-46C4-BB5F-A062983C4E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4D79055-A67E-4E04-B057-C032F2D1B3DB}" srcId="{523EAB99-EEE7-40E7-994B-C71004178299}" destId="{0A0A44B3-B177-46C4-BB5F-A062983C4E42}" srcOrd="2" destOrd="0" parTransId="{5D5706BC-84C2-42BF-BD36-53452D70866C}" sibTransId="{66142743-A014-4751-AD70-0EB92D82A0B8}"/>
    <dgm:cxn modelId="{A253BF39-1606-493B-BF2A-24B9FDB33944}" type="presOf" srcId="{35C81F48-6B14-4020-8BCC-EE289FAC0954}" destId="{D02A3211-78B5-4413-B13E-3D659551AD3B}" srcOrd="0" destOrd="0" presId="urn:microsoft.com/office/officeart/2005/8/layout/vList2"/>
    <dgm:cxn modelId="{B2DD5E24-01F9-4CA4-B0CB-EFA085ECAEE5}" type="presOf" srcId="{0A0A44B3-B177-46C4-BB5F-A062983C4E42}" destId="{AD9D510E-1679-4A94-83D7-87A738A9B700}" srcOrd="0" destOrd="0" presId="urn:microsoft.com/office/officeart/2005/8/layout/vList2"/>
    <dgm:cxn modelId="{FF15FC00-19C5-441B-97CA-BAC201218B8C}" type="presOf" srcId="{523EAB99-EEE7-40E7-994B-C71004178299}" destId="{2295DD26-2FA9-469F-B561-3EB0662DE604}" srcOrd="0" destOrd="0" presId="urn:microsoft.com/office/officeart/2005/8/layout/vList2"/>
    <dgm:cxn modelId="{1D7DC395-A3B0-447A-BF13-65B8FD0798A4}" type="presOf" srcId="{83A04F88-5A39-4168-A310-1681BE282D70}" destId="{E29D0630-9336-4E89-9A46-C72172D4B1FC}" srcOrd="0" destOrd="0" presId="urn:microsoft.com/office/officeart/2005/8/layout/vList2"/>
    <dgm:cxn modelId="{9CFADD3D-DA6A-44B7-A143-A14778A14E81}" srcId="{523EAB99-EEE7-40E7-994B-C71004178299}" destId="{83A04F88-5A39-4168-A310-1681BE282D70}" srcOrd="1" destOrd="0" parTransId="{6EDC9CA4-0E4B-49E8-ABAE-600F9CFB76BF}" sibTransId="{EF96D95B-CFE9-4265-B614-33A413932407}"/>
    <dgm:cxn modelId="{275B8E94-99F1-4856-972D-81EB0B11DCC0}" srcId="{523EAB99-EEE7-40E7-994B-C71004178299}" destId="{35C81F48-6B14-4020-8BCC-EE289FAC0954}" srcOrd="0" destOrd="0" parTransId="{A437896B-BA46-47F5-903B-26B5AB3EB458}" sibTransId="{E08277E2-8CFE-4433-B6CE-7EB110237166}"/>
    <dgm:cxn modelId="{7AAE3FA2-E6E0-416A-B99F-E516E716E6EF}" type="presParOf" srcId="{2295DD26-2FA9-469F-B561-3EB0662DE604}" destId="{D02A3211-78B5-4413-B13E-3D659551AD3B}" srcOrd="0" destOrd="0" presId="urn:microsoft.com/office/officeart/2005/8/layout/vList2"/>
    <dgm:cxn modelId="{9565EE08-87C4-4009-93CA-A37B83524A11}" type="presParOf" srcId="{2295DD26-2FA9-469F-B561-3EB0662DE604}" destId="{13232546-77F7-4941-ADFD-2A629F5DF4CB}" srcOrd="1" destOrd="0" presId="urn:microsoft.com/office/officeart/2005/8/layout/vList2"/>
    <dgm:cxn modelId="{6CD1C3F9-777E-44F5-80F3-11D30BA6C67B}" type="presParOf" srcId="{2295DD26-2FA9-469F-B561-3EB0662DE604}" destId="{E29D0630-9336-4E89-9A46-C72172D4B1FC}" srcOrd="2" destOrd="0" presId="urn:microsoft.com/office/officeart/2005/8/layout/vList2"/>
    <dgm:cxn modelId="{B7C279D4-F285-42D4-AE67-427B95579EBE}" type="presParOf" srcId="{2295DD26-2FA9-469F-B561-3EB0662DE604}" destId="{6A50071B-9C06-4E93-A1F3-F36E246C638D}" srcOrd="3" destOrd="0" presId="urn:microsoft.com/office/officeart/2005/8/layout/vList2"/>
    <dgm:cxn modelId="{2A8A6E91-A3B1-4425-8CDA-659AD21789FC}" type="presParOf" srcId="{2295DD26-2FA9-469F-B561-3EB0662DE604}" destId="{AD9D510E-1679-4A94-83D7-87A738A9B7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7B7C87-7F65-4C0C-AA34-9E2783A9A13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A32DBD-FCED-4B31-BEB8-8A520D546D52}">
      <dgm:prSet/>
      <dgm:spPr/>
      <dgm:t>
        <a:bodyPr/>
        <a:lstStyle/>
        <a:p>
          <a:pPr rtl="0"/>
          <a:r>
            <a:rPr lang="en-US" b="1" baseline="0" smtClean="0"/>
            <a:t>Founder and CEO of HoneyComb</a:t>
          </a:r>
          <a:endParaRPr lang="en-US"/>
        </a:p>
      </dgm:t>
    </dgm:pt>
    <dgm:pt modelId="{699410C8-3192-4F87-846C-53AB7993976A}" type="parTrans" cxnId="{75BFD813-E232-47A7-910F-D15B08EFB65D}">
      <dgm:prSet/>
      <dgm:spPr/>
      <dgm:t>
        <a:bodyPr/>
        <a:lstStyle/>
        <a:p>
          <a:endParaRPr lang="en-US"/>
        </a:p>
      </dgm:t>
    </dgm:pt>
    <dgm:pt modelId="{BBC918CB-2AE6-43D7-821E-BF0C2A2D3055}" type="sibTrans" cxnId="{75BFD813-E232-47A7-910F-D15B08EFB65D}">
      <dgm:prSet/>
      <dgm:spPr/>
      <dgm:t>
        <a:bodyPr/>
        <a:lstStyle/>
        <a:p>
          <a:endParaRPr lang="en-US"/>
        </a:p>
      </dgm:t>
    </dgm:pt>
    <dgm:pt modelId="{1F4CDA14-DA80-45CB-A465-9F756F09B8C1}">
      <dgm:prSet/>
      <dgm:spPr/>
      <dgm:t>
        <a:bodyPr/>
        <a:lstStyle/>
        <a:p>
          <a:pPr rtl="0"/>
          <a:r>
            <a:rPr lang="en-US" b="1" baseline="0" smtClean="0"/>
            <a:t>Operations at Scale Expert</a:t>
          </a:r>
          <a:endParaRPr lang="en-US"/>
        </a:p>
      </dgm:t>
    </dgm:pt>
    <dgm:pt modelId="{7410FA7C-0054-4F66-A044-F468A9FFD95A}" type="parTrans" cxnId="{6B046E0F-ECE4-4BF4-B150-FA0BC9AE4529}">
      <dgm:prSet/>
      <dgm:spPr/>
      <dgm:t>
        <a:bodyPr/>
        <a:lstStyle/>
        <a:p>
          <a:endParaRPr lang="en-US"/>
        </a:p>
      </dgm:t>
    </dgm:pt>
    <dgm:pt modelId="{CE8308AF-3EF1-43DA-B6FB-E013E8DC621C}" type="sibTrans" cxnId="{6B046E0F-ECE4-4BF4-B150-FA0BC9AE4529}">
      <dgm:prSet/>
      <dgm:spPr/>
      <dgm:t>
        <a:bodyPr/>
        <a:lstStyle/>
        <a:p>
          <a:endParaRPr lang="en-US"/>
        </a:p>
      </dgm:t>
    </dgm:pt>
    <dgm:pt modelId="{38C6C6B0-7429-4B18-B33B-3E7A9D0143C3}">
      <dgm:prSet/>
      <dgm:spPr/>
      <dgm:t>
        <a:bodyPr/>
        <a:lstStyle/>
        <a:p>
          <a:pPr rtl="0"/>
          <a:r>
            <a:rPr lang="en-US" b="1" baseline="0" smtClean="0"/>
            <a:t>The Biggest “Observability through Event Analyzes Cheerleader”</a:t>
          </a:r>
          <a:endParaRPr lang="en-US"/>
        </a:p>
      </dgm:t>
    </dgm:pt>
    <dgm:pt modelId="{7A7B2013-4197-4F89-8C34-B9480EDE831C}" type="parTrans" cxnId="{0A1944A3-DBD5-4BB9-9D32-4BFA59090891}">
      <dgm:prSet/>
      <dgm:spPr/>
      <dgm:t>
        <a:bodyPr/>
        <a:lstStyle/>
        <a:p>
          <a:endParaRPr lang="en-US"/>
        </a:p>
      </dgm:t>
    </dgm:pt>
    <dgm:pt modelId="{B9B02B56-ABF3-4271-BA79-A3CC46E8D589}" type="sibTrans" cxnId="{0A1944A3-DBD5-4BB9-9D32-4BFA59090891}">
      <dgm:prSet/>
      <dgm:spPr/>
      <dgm:t>
        <a:bodyPr/>
        <a:lstStyle/>
        <a:p>
          <a:endParaRPr lang="en-US"/>
        </a:p>
      </dgm:t>
    </dgm:pt>
    <dgm:pt modelId="{9CC50BDB-9619-42CE-AF60-AE8A8D76E0D3}" type="pres">
      <dgm:prSet presAssocID="{117B7C87-7F65-4C0C-AA34-9E2783A9A137}" presName="linear" presStyleCnt="0">
        <dgm:presLayoutVars>
          <dgm:animLvl val="lvl"/>
          <dgm:resizeHandles val="exact"/>
        </dgm:presLayoutVars>
      </dgm:prSet>
      <dgm:spPr/>
    </dgm:pt>
    <dgm:pt modelId="{2CE6F471-2AE6-41EC-AE08-3F44493A3B73}" type="pres">
      <dgm:prSet presAssocID="{5FA32DBD-FCED-4B31-BEB8-8A520D546D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6D8672-13F2-4A81-B0B9-C885113655E6}" type="pres">
      <dgm:prSet presAssocID="{BBC918CB-2AE6-43D7-821E-BF0C2A2D3055}" presName="spacer" presStyleCnt="0"/>
      <dgm:spPr/>
    </dgm:pt>
    <dgm:pt modelId="{DC77F369-05FB-4196-875D-7669EAE667F8}" type="pres">
      <dgm:prSet presAssocID="{1F4CDA14-DA80-45CB-A465-9F756F09B8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BCFEF4-1D84-421A-B8F5-46B6E5077DE9}" type="pres">
      <dgm:prSet presAssocID="{CE8308AF-3EF1-43DA-B6FB-E013E8DC621C}" presName="spacer" presStyleCnt="0"/>
      <dgm:spPr/>
    </dgm:pt>
    <dgm:pt modelId="{0E1BE01A-B40D-406A-B11A-DB71380077D8}" type="pres">
      <dgm:prSet presAssocID="{38C6C6B0-7429-4B18-B33B-3E7A9D0143C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C3E38EA-D368-4A69-A7FC-DC144AEFED13}" type="presOf" srcId="{1F4CDA14-DA80-45CB-A465-9F756F09B8C1}" destId="{DC77F369-05FB-4196-875D-7669EAE667F8}" srcOrd="0" destOrd="0" presId="urn:microsoft.com/office/officeart/2005/8/layout/vList2"/>
    <dgm:cxn modelId="{0A1944A3-DBD5-4BB9-9D32-4BFA59090891}" srcId="{117B7C87-7F65-4C0C-AA34-9E2783A9A137}" destId="{38C6C6B0-7429-4B18-B33B-3E7A9D0143C3}" srcOrd="2" destOrd="0" parTransId="{7A7B2013-4197-4F89-8C34-B9480EDE831C}" sibTransId="{B9B02B56-ABF3-4271-BA79-A3CC46E8D589}"/>
    <dgm:cxn modelId="{9DC0C340-9125-4AB6-AA3B-66B1777CFFE5}" type="presOf" srcId="{117B7C87-7F65-4C0C-AA34-9E2783A9A137}" destId="{9CC50BDB-9619-42CE-AF60-AE8A8D76E0D3}" srcOrd="0" destOrd="0" presId="urn:microsoft.com/office/officeart/2005/8/layout/vList2"/>
    <dgm:cxn modelId="{53AB76F2-7806-47FD-9333-8AC15369D56B}" type="presOf" srcId="{38C6C6B0-7429-4B18-B33B-3E7A9D0143C3}" destId="{0E1BE01A-B40D-406A-B11A-DB71380077D8}" srcOrd="0" destOrd="0" presId="urn:microsoft.com/office/officeart/2005/8/layout/vList2"/>
    <dgm:cxn modelId="{75BFD813-E232-47A7-910F-D15B08EFB65D}" srcId="{117B7C87-7F65-4C0C-AA34-9E2783A9A137}" destId="{5FA32DBD-FCED-4B31-BEB8-8A520D546D52}" srcOrd="0" destOrd="0" parTransId="{699410C8-3192-4F87-846C-53AB7993976A}" sibTransId="{BBC918CB-2AE6-43D7-821E-BF0C2A2D3055}"/>
    <dgm:cxn modelId="{6B046E0F-ECE4-4BF4-B150-FA0BC9AE4529}" srcId="{117B7C87-7F65-4C0C-AA34-9E2783A9A137}" destId="{1F4CDA14-DA80-45CB-A465-9F756F09B8C1}" srcOrd="1" destOrd="0" parTransId="{7410FA7C-0054-4F66-A044-F468A9FFD95A}" sibTransId="{CE8308AF-3EF1-43DA-B6FB-E013E8DC621C}"/>
    <dgm:cxn modelId="{0DF01035-B005-4465-AC15-65BBCC4C908B}" type="presOf" srcId="{5FA32DBD-FCED-4B31-BEB8-8A520D546D52}" destId="{2CE6F471-2AE6-41EC-AE08-3F44493A3B73}" srcOrd="0" destOrd="0" presId="urn:microsoft.com/office/officeart/2005/8/layout/vList2"/>
    <dgm:cxn modelId="{D1DA05AE-E7BE-4750-9F40-658EDE3F5745}" type="presParOf" srcId="{9CC50BDB-9619-42CE-AF60-AE8A8D76E0D3}" destId="{2CE6F471-2AE6-41EC-AE08-3F44493A3B73}" srcOrd="0" destOrd="0" presId="urn:microsoft.com/office/officeart/2005/8/layout/vList2"/>
    <dgm:cxn modelId="{507B6577-F025-4A93-A821-8ED920BF332F}" type="presParOf" srcId="{9CC50BDB-9619-42CE-AF60-AE8A8D76E0D3}" destId="{CD6D8672-13F2-4A81-B0B9-C885113655E6}" srcOrd="1" destOrd="0" presId="urn:microsoft.com/office/officeart/2005/8/layout/vList2"/>
    <dgm:cxn modelId="{E29C5B6F-6FE1-4CD6-B597-7B26A02CCFAB}" type="presParOf" srcId="{9CC50BDB-9619-42CE-AF60-AE8A8D76E0D3}" destId="{DC77F369-05FB-4196-875D-7669EAE667F8}" srcOrd="2" destOrd="0" presId="urn:microsoft.com/office/officeart/2005/8/layout/vList2"/>
    <dgm:cxn modelId="{8174F812-335E-4BBF-9BA4-5EBA5D620B57}" type="presParOf" srcId="{9CC50BDB-9619-42CE-AF60-AE8A8D76E0D3}" destId="{2BBCFEF4-1D84-421A-B8F5-46B6E5077DE9}" srcOrd="3" destOrd="0" presId="urn:microsoft.com/office/officeart/2005/8/layout/vList2"/>
    <dgm:cxn modelId="{1654BD1D-34B6-49D1-8908-92C76D300E19}" type="presParOf" srcId="{9CC50BDB-9619-42CE-AF60-AE8A8D76E0D3}" destId="{0E1BE01A-B40D-406A-B11A-DB71380077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5FEF3B-F307-4432-83AE-13E467DE6A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DF287F-5251-4CE5-9F75-17865602F54D}">
      <dgm:prSet/>
      <dgm:spPr/>
      <dgm:t>
        <a:bodyPr/>
        <a:lstStyle/>
        <a:p>
          <a:pPr rtl="0"/>
          <a:r>
            <a:rPr lang="en-US" b="1" baseline="0" smtClean="0"/>
            <a:t>Honeycomb’s Open Source Agent</a:t>
          </a:r>
          <a:endParaRPr lang="en-US"/>
        </a:p>
      </dgm:t>
    </dgm:pt>
    <dgm:pt modelId="{33294653-A537-46AC-9A91-FBC7D7966D27}" type="parTrans" cxnId="{52BB9C17-8824-4DCC-9BF2-FFD5B3DDB038}">
      <dgm:prSet/>
      <dgm:spPr/>
      <dgm:t>
        <a:bodyPr/>
        <a:lstStyle/>
        <a:p>
          <a:endParaRPr lang="en-US"/>
        </a:p>
      </dgm:t>
    </dgm:pt>
    <dgm:pt modelId="{69AFA8A2-6BD6-4E61-AD0D-B42903C7CF81}" type="sibTrans" cxnId="{52BB9C17-8824-4DCC-9BF2-FFD5B3DDB038}">
      <dgm:prSet/>
      <dgm:spPr/>
      <dgm:t>
        <a:bodyPr/>
        <a:lstStyle/>
        <a:p>
          <a:endParaRPr lang="en-US"/>
        </a:p>
      </dgm:t>
    </dgm:pt>
    <dgm:pt modelId="{00C1048D-E0AD-4FDA-9C58-CE357A01D5BB}">
      <dgm:prSet/>
      <dgm:spPr/>
      <dgm:t>
        <a:bodyPr/>
        <a:lstStyle/>
        <a:p>
          <a:pPr rtl="0"/>
          <a:r>
            <a:rPr lang="en-US" b="1" baseline="0" smtClean="0">
              <a:hlinkClick xmlns:r="http://schemas.openxmlformats.org/officeDocument/2006/relationships" r:id="rId1"/>
            </a:rPr>
            <a:t>https://github.com/honeycombio/honeytail</a:t>
          </a:r>
          <a:endParaRPr lang="en-US"/>
        </a:p>
      </dgm:t>
    </dgm:pt>
    <dgm:pt modelId="{D9CECA3A-7CD7-4FA6-936E-590DC1339F61}" type="parTrans" cxnId="{F874E6E3-D35F-41B5-8003-40E8CD1ACB97}">
      <dgm:prSet/>
      <dgm:spPr/>
      <dgm:t>
        <a:bodyPr/>
        <a:lstStyle/>
        <a:p>
          <a:endParaRPr lang="en-US"/>
        </a:p>
      </dgm:t>
    </dgm:pt>
    <dgm:pt modelId="{9E4D6E02-D52D-4D24-AEC8-A784A57C2FBD}" type="sibTrans" cxnId="{F874E6E3-D35F-41B5-8003-40E8CD1ACB97}">
      <dgm:prSet/>
      <dgm:spPr/>
      <dgm:t>
        <a:bodyPr/>
        <a:lstStyle/>
        <a:p>
          <a:endParaRPr lang="en-US"/>
        </a:p>
      </dgm:t>
    </dgm:pt>
    <dgm:pt modelId="{49DF319E-D5EB-4DFE-B96E-5A8C44558DBB}">
      <dgm:prSet/>
      <dgm:spPr/>
      <dgm:t>
        <a:bodyPr/>
        <a:lstStyle/>
        <a:p>
          <a:pPr rtl="0"/>
          <a:r>
            <a:rPr lang="en-US" b="1" baseline="0" smtClean="0"/>
            <a:t>Nice and Simple Self Contained GoLang Application</a:t>
          </a:r>
          <a:endParaRPr lang="en-US"/>
        </a:p>
      </dgm:t>
    </dgm:pt>
    <dgm:pt modelId="{6FB08824-48D0-4115-8482-0E0132D20C81}" type="parTrans" cxnId="{82D8EFF9-A961-4396-AD5D-99A6E22D2753}">
      <dgm:prSet/>
      <dgm:spPr/>
      <dgm:t>
        <a:bodyPr/>
        <a:lstStyle/>
        <a:p>
          <a:endParaRPr lang="en-US"/>
        </a:p>
      </dgm:t>
    </dgm:pt>
    <dgm:pt modelId="{974AB504-0FC3-4900-8F72-0AB0618CE6C3}" type="sibTrans" cxnId="{82D8EFF9-A961-4396-AD5D-99A6E22D2753}">
      <dgm:prSet/>
      <dgm:spPr/>
      <dgm:t>
        <a:bodyPr/>
        <a:lstStyle/>
        <a:p>
          <a:endParaRPr lang="en-US"/>
        </a:p>
      </dgm:t>
    </dgm:pt>
    <dgm:pt modelId="{302CC8CA-B2F9-4653-A58F-E15A37347E01}">
      <dgm:prSet/>
      <dgm:spPr/>
      <dgm:t>
        <a:bodyPr/>
        <a:lstStyle/>
        <a:p>
          <a:pPr rtl="0"/>
          <a:r>
            <a:rPr lang="en-US" b="1" baseline="0" smtClean="0"/>
            <a:t>Query Normalization Built-in</a:t>
          </a:r>
          <a:endParaRPr lang="en-US"/>
        </a:p>
      </dgm:t>
    </dgm:pt>
    <dgm:pt modelId="{5E5C76E7-B0B5-4937-8C32-5BDF9089D8E4}" type="parTrans" cxnId="{5B1D5BA7-B8F0-4322-975F-E7C15F202779}">
      <dgm:prSet/>
      <dgm:spPr/>
      <dgm:t>
        <a:bodyPr/>
        <a:lstStyle/>
        <a:p>
          <a:endParaRPr lang="en-US"/>
        </a:p>
      </dgm:t>
    </dgm:pt>
    <dgm:pt modelId="{338EA926-89E7-4FAF-9220-1E391CDB6D90}" type="sibTrans" cxnId="{5B1D5BA7-B8F0-4322-975F-E7C15F202779}">
      <dgm:prSet/>
      <dgm:spPr/>
      <dgm:t>
        <a:bodyPr/>
        <a:lstStyle/>
        <a:p>
          <a:endParaRPr lang="en-US"/>
        </a:p>
      </dgm:t>
    </dgm:pt>
    <dgm:pt modelId="{FD9E8453-7210-46E8-B81F-38FBB57CE29C}" type="pres">
      <dgm:prSet presAssocID="{575FEF3B-F307-4432-83AE-13E467DE6A97}" presName="linear" presStyleCnt="0">
        <dgm:presLayoutVars>
          <dgm:animLvl val="lvl"/>
          <dgm:resizeHandles val="exact"/>
        </dgm:presLayoutVars>
      </dgm:prSet>
      <dgm:spPr/>
    </dgm:pt>
    <dgm:pt modelId="{00DE648E-EC38-4A97-A6EA-E5EECF69AC8C}" type="pres">
      <dgm:prSet presAssocID="{09DF287F-5251-4CE5-9F75-17865602F5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4EFC6C-87CD-4506-9D21-596A0BEDC24C}" type="pres">
      <dgm:prSet presAssocID="{69AFA8A2-6BD6-4E61-AD0D-B42903C7CF81}" presName="spacer" presStyleCnt="0"/>
      <dgm:spPr/>
    </dgm:pt>
    <dgm:pt modelId="{B0E43760-CAAE-4D91-B30E-CAB6F14C50B0}" type="pres">
      <dgm:prSet presAssocID="{00C1048D-E0AD-4FDA-9C58-CE357A01D5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D59F6CA-CADD-4A8C-82E5-0EC43FE09A27}" type="pres">
      <dgm:prSet presAssocID="{9E4D6E02-D52D-4D24-AEC8-A784A57C2FBD}" presName="spacer" presStyleCnt="0"/>
      <dgm:spPr/>
    </dgm:pt>
    <dgm:pt modelId="{879653DC-32D9-449F-9044-04C2067F6564}" type="pres">
      <dgm:prSet presAssocID="{49DF319E-D5EB-4DFE-B96E-5A8C44558D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4A434F0-216F-4BFD-8C65-A67EE4BAB1E6}" type="pres">
      <dgm:prSet presAssocID="{974AB504-0FC3-4900-8F72-0AB0618CE6C3}" presName="spacer" presStyleCnt="0"/>
      <dgm:spPr/>
    </dgm:pt>
    <dgm:pt modelId="{C511170F-F012-4951-9178-548D6C77D9B8}" type="pres">
      <dgm:prSet presAssocID="{302CC8CA-B2F9-4653-A58F-E15A37347E0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874E6E3-D35F-41B5-8003-40E8CD1ACB97}" srcId="{575FEF3B-F307-4432-83AE-13E467DE6A97}" destId="{00C1048D-E0AD-4FDA-9C58-CE357A01D5BB}" srcOrd="1" destOrd="0" parTransId="{D9CECA3A-7CD7-4FA6-936E-590DC1339F61}" sibTransId="{9E4D6E02-D52D-4D24-AEC8-A784A57C2FBD}"/>
    <dgm:cxn modelId="{82D8EFF9-A961-4396-AD5D-99A6E22D2753}" srcId="{575FEF3B-F307-4432-83AE-13E467DE6A97}" destId="{49DF319E-D5EB-4DFE-B96E-5A8C44558DBB}" srcOrd="2" destOrd="0" parTransId="{6FB08824-48D0-4115-8482-0E0132D20C81}" sibTransId="{974AB504-0FC3-4900-8F72-0AB0618CE6C3}"/>
    <dgm:cxn modelId="{DF6ED2E4-383E-4D14-9521-47E00CA79B3E}" type="presOf" srcId="{575FEF3B-F307-4432-83AE-13E467DE6A97}" destId="{FD9E8453-7210-46E8-B81F-38FBB57CE29C}" srcOrd="0" destOrd="0" presId="urn:microsoft.com/office/officeart/2005/8/layout/vList2"/>
    <dgm:cxn modelId="{A62BE6BF-BA57-4261-8947-4169ADCEA646}" type="presOf" srcId="{00C1048D-E0AD-4FDA-9C58-CE357A01D5BB}" destId="{B0E43760-CAAE-4D91-B30E-CAB6F14C50B0}" srcOrd="0" destOrd="0" presId="urn:microsoft.com/office/officeart/2005/8/layout/vList2"/>
    <dgm:cxn modelId="{F74FA83A-0947-4D68-80C8-871E694C5EB9}" type="presOf" srcId="{49DF319E-D5EB-4DFE-B96E-5A8C44558DBB}" destId="{879653DC-32D9-449F-9044-04C2067F6564}" srcOrd="0" destOrd="0" presId="urn:microsoft.com/office/officeart/2005/8/layout/vList2"/>
    <dgm:cxn modelId="{52BB9C17-8824-4DCC-9BF2-FFD5B3DDB038}" srcId="{575FEF3B-F307-4432-83AE-13E467DE6A97}" destId="{09DF287F-5251-4CE5-9F75-17865602F54D}" srcOrd="0" destOrd="0" parTransId="{33294653-A537-46AC-9A91-FBC7D7966D27}" sibTransId="{69AFA8A2-6BD6-4E61-AD0D-B42903C7CF81}"/>
    <dgm:cxn modelId="{176FEF65-A113-495C-8779-D34970CF0A8D}" type="presOf" srcId="{09DF287F-5251-4CE5-9F75-17865602F54D}" destId="{00DE648E-EC38-4A97-A6EA-E5EECF69AC8C}" srcOrd="0" destOrd="0" presId="urn:microsoft.com/office/officeart/2005/8/layout/vList2"/>
    <dgm:cxn modelId="{5B1D5BA7-B8F0-4322-975F-E7C15F202779}" srcId="{575FEF3B-F307-4432-83AE-13E467DE6A97}" destId="{302CC8CA-B2F9-4653-A58F-E15A37347E01}" srcOrd="3" destOrd="0" parTransId="{5E5C76E7-B0B5-4937-8C32-5BDF9089D8E4}" sibTransId="{338EA926-89E7-4FAF-9220-1E391CDB6D90}"/>
    <dgm:cxn modelId="{A000584F-9736-4D6C-B989-EF9FDF285E55}" type="presOf" srcId="{302CC8CA-B2F9-4653-A58F-E15A37347E01}" destId="{C511170F-F012-4951-9178-548D6C77D9B8}" srcOrd="0" destOrd="0" presId="urn:microsoft.com/office/officeart/2005/8/layout/vList2"/>
    <dgm:cxn modelId="{624E3E37-14E0-45CE-9D01-14C57EB0D1D9}" type="presParOf" srcId="{FD9E8453-7210-46E8-B81F-38FBB57CE29C}" destId="{00DE648E-EC38-4A97-A6EA-E5EECF69AC8C}" srcOrd="0" destOrd="0" presId="urn:microsoft.com/office/officeart/2005/8/layout/vList2"/>
    <dgm:cxn modelId="{02059815-3529-433F-8662-692A1D75E2BF}" type="presParOf" srcId="{FD9E8453-7210-46E8-B81F-38FBB57CE29C}" destId="{F94EFC6C-87CD-4506-9D21-596A0BEDC24C}" srcOrd="1" destOrd="0" presId="urn:microsoft.com/office/officeart/2005/8/layout/vList2"/>
    <dgm:cxn modelId="{2713DDB4-E7D4-49EE-82FB-6D4D42BD37D7}" type="presParOf" srcId="{FD9E8453-7210-46E8-B81F-38FBB57CE29C}" destId="{B0E43760-CAAE-4D91-B30E-CAB6F14C50B0}" srcOrd="2" destOrd="0" presId="urn:microsoft.com/office/officeart/2005/8/layout/vList2"/>
    <dgm:cxn modelId="{FE93226C-DC94-4D56-9CF0-12DBE50A508E}" type="presParOf" srcId="{FD9E8453-7210-46E8-B81F-38FBB57CE29C}" destId="{3D59F6CA-CADD-4A8C-82E5-0EC43FE09A27}" srcOrd="3" destOrd="0" presId="urn:microsoft.com/office/officeart/2005/8/layout/vList2"/>
    <dgm:cxn modelId="{7B5BF72B-AA04-4DB7-93A5-7E4481BDABCA}" type="presParOf" srcId="{FD9E8453-7210-46E8-B81F-38FBB57CE29C}" destId="{879653DC-32D9-449F-9044-04C2067F6564}" srcOrd="4" destOrd="0" presId="urn:microsoft.com/office/officeart/2005/8/layout/vList2"/>
    <dgm:cxn modelId="{0EC39933-74C8-4954-AF29-E3D68A56E5B9}" type="presParOf" srcId="{FD9E8453-7210-46E8-B81F-38FBB57CE29C}" destId="{84A434F0-216F-4BFD-8C65-A67EE4BAB1E6}" srcOrd="5" destOrd="0" presId="urn:microsoft.com/office/officeart/2005/8/layout/vList2"/>
    <dgm:cxn modelId="{A66B2A7F-2BA7-4EFE-AEAD-B6E332A609B0}" type="presParOf" srcId="{FD9E8453-7210-46E8-B81F-38FBB57CE29C}" destId="{C511170F-F012-4951-9178-548D6C77D9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ABE971-4B30-45DE-8194-5DE962700EEB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993421E-F040-4C1B-88EF-D50AB46739AF}">
      <dgm:prSet/>
      <dgm:spPr/>
      <dgm:t>
        <a:bodyPr/>
        <a:lstStyle/>
        <a:p>
          <a:pPr rtl="0"/>
          <a:r>
            <a:rPr lang="en-US" b="1" baseline="0" smtClean="0">
              <a:hlinkClick xmlns:r="http://schemas.openxmlformats.org/officeDocument/2006/relationships" r:id="rId1"/>
            </a:rPr>
            <a:t>https://github.com/Altinity/clicktail</a:t>
          </a:r>
          <a:endParaRPr lang="en-US"/>
        </a:p>
      </dgm:t>
    </dgm:pt>
    <dgm:pt modelId="{3C476A8B-71D9-4112-9B92-6DBAFE66E1B4}" type="parTrans" cxnId="{7D2602C4-09FB-482C-BCF0-AC1D38CDD928}">
      <dgm:prSet/>
      <dgm:spPr/>
      <dgm:t>
        <a:bodyPr/>
        <a:lstStyle/>
        <a:p>
          <a:endParaRPr lang="en-US"/>
        </a:p>
      </dgm:t>
    </dgm:pt>
    <dgm:pt modelId="{5F2445C0-39BE-4D42-AE5D-79525C17E9FC}" type="sibTrans" cxnId="{7D2602C4-09FB-482C-BCF0-AC1D38CDD928}">
      <dgm:prSet/>
      <dgm:spPr/>
      <dgm:t>
        <a:bodyPr/>
        <a:lstStyle/>
        <a:p>
          <a:endParaRPr lang="en-US"/>
        </a:p>
      </dgm:t>
    </dgm:pt>
    <dgm:pt modelId="{C631467D-FB5F-4EFD-B7A4-32BDBA1DF808}">
      <dgm:prSet/>
      <dgm:spPr/>
      <dgm:t>
        <a:bodyPr/>
        <a:lstStyle/>
        <a:p>
          <a:pPr rtl="0"/>
          <a:r>
            <a:rPr lang="en-US" b="1" baseline="0" smtClean="0"/>
            <a:t>Created by my friends at Altinity</a:t>
          </a:r>
          <a:endParaRPr lang="en-US"/>
        </a:p>
      </dgm:t>
    </dgm:pt>
    <dgm:pt modelId="{B18459CE-7A16-4B5D-9857-9585A74842E6}" type="parTrans" cxnId="{EC5C8B49-4909-4AA4-A8C0-2BD749187CD3}">
      <dgm:prSet/>
      <dgm:spPr/>
      <dgm:t>
        <a:bodyPr/>
        <a:lstStyle/>
        <a:p>
          <a:endParaRPr lang="en-US"/>
        </a:p>
      </dgm:t>
    </dgm:pt>
    <dgm:pt modelId="{5927D9DA-CE3A-4373-9204-7AB195678D28}" type="sibTrans" cxnId="{EC5C8B49-4909-4AA4-A8C0-2BD749187CD3}">
      <dgm:prSet/>
      <dgm:spPr/>
      <dgm:t>
        <a:bodyPr/>
        <a:lstStyle/>
        <a:p>
          <a:endParaRPr lang="en-US"/>
        </a:p>
      </dgm:t>
    </dgm:pt>
    <dgm:pt modelId="{56707D1A-2464-42F7-B811-45EC70952E80}">
      <dgm:prSet/>
      <dgm:spPr/>
      <dgm:t>
        <a:bodyPr/>
        <a:lstStyle/>
        <a:p>
          <a:pPr rtl="0"/>
          <a:r>
            <a:rPr lang="en-US" b="1" baseline="0" smtClean="0"/>
            <a:t>Replaced HoneyComb “Sender” with Clickhouse</a:t>
          </a:r>
          <a:endParaRPr lang="en-US"/>
        </a:p>
      </dgm:t>
    </dgm:pt>
    <dgm:pt modelId="{9828E4FF-5267-43AC-8F30-95C65D2B787F}" type="parTrans" cxnId="{F221ECAC-B21F-4443-8AB7-A4BC9CAE391E}">
      <dgm:prSet/>
      <dgm:spPr/>
      <dgm:t>
        <a:bodyPr/>
        <a:lstStyle/>
        <a:p>
          <a:endParaRPr lang="en-US"/>
        </a:p>
      </dgm:t>
    </dgm:pt>
    <dgm:pt modelId="{A1423815-8A68-4F4B-962B-428EE86D6429}" type="sibTrans" cxnId="{F221ECAC-B21F-4443-8AB7-A4BC9CAE391E}">
      <dgm:prSet/>
      <dgm:spPr/>
      <dgm:t>
        <a:bodyPr/>
        <a:lstStyle/>
        <a:p>
          <a:endParaRPr lang="en-US"/>
        </a:p>
      </dgm:t>
    </dgm:pt>
    <dgm:pt modelId="{CA5B83DE-9671-44C3-97EC-7F8AB17ACA9C}">
      <dgm:prSet/>
      <dgm:spPr/>
      <dgm:t>
        <a:bodyPr/>
        <a:lstStyle/>
        <a:p>
          <a:pPr rtl="0"/>
          <a:r>
            <a:rPr lang="en-US" b="1" baseline="0" smtClean="0"/>
            <a:t>Added Audit Log Support </a:t>
          </a:r>
          <a:endParaRPr lang="en-US"/>
        </a:p>
      </dgm:t>
    </dgm:pt>
    <dgm:pt modelId="{1D009241-15A8-4B11-B9BF-46AD337012A8}" type="parTrans" cxnId="{00B2FC1F-77DA-4A60-BB7B-59FBBD63F237}">
      <dgm:prSet/>
      <dgm:spPr/>
      <dgm:t>
        <a:bodyPr/>
        <a:lstStyle/>
        <a:p>
          <a:endParaRPr lang="en-US"/>
        </a:p>
      </dgm:t>
    </dgm:pt>
    <dgm:pt modelId="{F3996E8C-560A-47CC-9C2E-F64C7DD3844A}" type="sibTrans" cxnId="{00B2FC1F-77DA-4A60-BB7B-59FBBD63F237}">
      <dgm:prSet/>
      <dgm:spPr/>
      <dgm:t>
        <a:bodyPr/>
        <a:lstStyle/>
        <a:p>
          <a:endParaRPr lang="en-US"/>
        </a:p>
      </dgm:t>
    </dgm:pt>
    <dgm:pt modelId="{B677253F-6E9B-4CEE-804D-919EF8510C12}" type="pres">
      <dgm:prSet presAssocID="{1EABE971-4B30-45DE-8194-5DE962700EEB}" presName="linear" presStyleCnt="0">
        <dgm:presLayoutVars>
          <dgm:animLvl val="lvl"/>
          <dgm:resizeHandles val="exact"/>
        </dgm:presLayoutVars>
      </dgm:prSet>
      <dgm:spPr/>
    </dgm:pt>
    <dgm:pt modelId="{46A778D9-8198-445D-950B-71DACFFBC38C}" type="pres">
      <dgm:prSet presAssocID="{1993421E-F040-4C1B-88EF-D50AB46739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427E164-442A-4358-B5E8-5EE13A2C857C}" type="pres">
      <dgm:prSet presAssocID="{5F2445C0-39BE-4D42-AE5D-79525C17E9FC}" presName="spacer" presStyleCnt="0"/>
      <dgm:spPr/>
    </dgm:pt>
    <dgm:pt modelId="{5C954FB6-9358-45DB-899F-C794C32432BF}" type="pres">
      <dgm:prSet presAssocID="{C631467D-FB5F-4EFD-B7A4-32BDBA1DF8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16A3A57-3CF7-46BE-8B15-52DB5ABDB0BE}" type="pres">
      <dgm:prSet presAssocID="{5927D9DA-CE3A-4373-9204-7AB195678D28}" presName="spacer" presStyleCnt="0"/>
      <dgm:spPr/>
    </dgm:pt>
    <dgm:pt modelId="{2D10257A-C61D-4E18-B7CC-EF14C415B57B}" type="pres">
      <dgm:prSet presAssocID="{56707D1A-2464-42F7-B811-45EC70952E8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6F32FE4-7CF0-4C29-BD58-EC66F21D3954}" type="pres">
      <dgm:prSet presAssocID="{A1423815-8A68-4F4B-962B-428EE86D6429}" presName="spacer" presStyleCnt="0"/>
      <dgm:spPr/>
    </dgm:pt>
    <dgm:pt modelId="{37848246-2890-442D-89E7-EF91D288555F}" type="pres">
      <dgm:prSet presAssocID="{CA5B83DE-9671-44C3-97EC-7F8AB17ACA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7A44BA7-05DB-4248-92B2-F00FE1C3CDCB}" type="presOf" srcId="{56707D1A-2464-42F7-B811-45EC70952E80}" destId="{2D10257A-C61D-4E18-B7CC-EF14C415B57B}" srcOrd="0" destOrd="0" presId="urn:microsoft.com/office/officeart/2005/8/layout/vList2"/>
    <dgm:cxn modelId="{00B2FC1F-77DA-4A60-BB7B-59FBBD63F237}" srcId="{1EABE971-4B30-45DE-8194-5DE962700EEB}" destId="{CA5B83DE-9671-44C3-97EC-7F8AB17ACA9C}" srcOrd="3" destOrd="0" parTransId="{1D009241-15A8-4B11-B9BF-46AD337012A8}" sibTransId="{F3996E8C-560A-47CC-9C2E-F64C7DD3844A}"/>
    <dgm:cxn modelId="{E8799DE3-B5A5-4A2B-883B-D96B7CF525DC}" type="presOf" srcId="{C631467D-FB5F-4EFD-B7A4-32BDBA1DF808}" destId="{5C954FB6-9358-45DB-899F-C794C32432BF}" srcOrd="0" destOrd="0" presId="urn:microsoft.com/office/officeart/2005/8/layout/vList2"/>
    <dgm:cxn modelId="{E5F59C03-6156-4108-9C47-4C86C1128BA7}" type="presOf" srcId="{CA5B83DE-9671-44C3-97EC-7F8AB17ACA9C}" destId="{37848246-2890-442D-89E7-EF91D288555F}" srcOrd="0" destOrd="0" presId="urn:microsoft.com/office/officeart/2005/8/layout/vList2"/>
    <dgm:cxn modelId="{7D2602C4-09FB-482C-BCF0-AC1D38CDD928}" srcId="{1EABE971-4B30-45DE-8194-5DE962700EEB}" destId="{1993421E-F040-4C1B-88EF-D50AB46739AF}" srcOrd="0" destOrd="0" parTransId="{3C476A8B-71D9-4112-9B92-6DBAFE66E1B4}" sibTransId="{5F2445C0-39BE-4D42-AE5D-79525C17E9FC}"/>
    <dgm:cxn modelId="{C310E8D1-F216-4247-99C4-834C92C153C2}" type="presOf" srcId="{1EABE971-4B30-45DE-8194-5DE962700EEB}" destId="{B677253F-6E9B-4CEE-804D-919EF8510C12}" srcOrd="0" destOrd="0" presId="urn:microsoft.com/office/officeart/2005/8/layout/vList2"/>
    <dgm:cxn modelId="{F221ECAC-B21F-4443-8AB7-A4BC9CAE391E}" srcId="{1EABE971-4B30-45DE-8194-5DE962700EEB}" destId="{56707D1A-2464-42F7-B811-45EC70952E80}" srcOrd="2" destOrd="0" parTransId="{9828E4FF-5267-43AC-8F30-95C65D2B787F}" sibTransId="{A1423815-8A68-4F4B-962B-428EE86D6429}"/>
    <dgm:cxn modelId="{2FAB758F-9B52-4E6C-A6E8-B1AEEFC38894}" type="presOf" srcId="{1993421E-F040-4C1B-88EF-D50AB46739AF}" destId="{46A778D9-8198-445D-950B-71DACFFBC38C}" srcOrd="0" destOrd="0" presId="urn:microsoft.com/office/officeart/2005/8/layout/vList2"/>
    <dgm:cxn modelId="{EC5C8B49-4909-4AA4-A8C0-2BD749187CD3}" srcId="{1EABE971-4B30-45DE-8194-5DE962700EEB}" destId="{C631467D-FB5F-4EFD-B7A4-32BDBA1DF808}" srcOrd="1" destOrd="0" parTransId="{B18459CE-7A16-4B5D-9857-9585A74842E6}" sibTransId="{5927D9DA-CE3A-4373-9204-7AB195678D28}"/>
    <dgm:cxn modelId="{AF5F8BE5-F0C9-46F1-8C94-A5F228D2EC4F}" type="presParOf" srcId="{B677253F-6E9B-4CEE-804D-919EF8510C12}" destId="{46A778D9-8198-445D-950B-71DACFFBC38C}" srcOrd="0" destOrd="0" presId="urn:microsoft.com/office/officeart/2005/8/layout/vList2"/>
    <dgm:cxn modelId="{FF85AFD3-9329-4B44-B34E-00339E0F8C39}" type="presParOf" srcId="{B677253F-6E9B-4CEE-804D-919EF8510C12}" destId="{6427E164-442A-4358-B5E8-5EE13A2C857C}" srcOrd="1" destOrd="0" presId="urn:microsoft.com/office/officeart/2005/8/layout/vList2"/>
    <dgm:cxn modelId="{E3B08452-288A-4DB0-885C-C9C64F990EB6}" type="presParOf" srcId="{B677253F-6E9B-4CEE-804D-919EF8510C12}" destId="{5C954FB6-9358-45DB-899F-C794C32432BF}" srcOrd="2" destOrd="0" presId="urn:microsoft.com/office/officeart/2005/8/layout/vList2"/>
    <dgm:cxn modelId="{ED68D663-9E88-435C-99EA-3156F6263183}" type="presParOf" srcId="{B677253F-6E9B-4CEE-804D-919EF8510C12}" destId="{516A3A57-3CF7-46BE-8B15-52DB5ABDB0BE}" srcOrd="3" destOrd="0" presId="urn:microsoft.com/office/officeart/2005/8/layout/vList2"/>
    <dgm:cxn modelId="{5F2AF53F-6412-40D9-BB2B-FD9BCC0633A3}" type="presParOf" srcId="{B677253F-6E9B-4CEE-804D-919EF8510C12}" destId="{2D10257A-C61D-4E18-B7CC-EF14C415B57B}" srcOrd="4" destOrd="0" presId="urn:microsoft.com/office/officeart/2005/8/layout/vList2"/>
    <dgm:cxn modelId="{FE38394B-F9AB-4AE6-B7AB-42E7935368BF}" type="presParOf" srcId="{B677253F-6E9B-4CEE-804D-919EF8510C12}" destId="{E6F32FE4-7CF0-4C29-BD58-EC66F21D3954}" srcOrd="5" destOrd="0" presId="urn:microsoft.com/office/officeart/2005/8/layout/vList2"/>
    <dgm:cxn modelId="{FFD24BEC-B804-47E5-AD99-CF32FA54DBA3}" type="presParOf" srcId="{B677253F-6E9B-4CEE-804D-919EF8510C12}" destId="{37848246-2890-442D-89E7-EF91D288555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2EF33-6BF4-482D-9A1E-C5FA5762C63D}">
      <dsp:nvSpPr>
        <dsp:cNvPr id="0" name=""/>
        <dsp:cNvSpPr/>
      </dsp:nvSpPr>
      <dsp:spPr>
        <a:xfrm>
          <a:off x="0" y="44132"/>
          <a:ext cx="11344274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Fast and Efficient </a:t>
          </a:r>
          <a:endParaRPr lang="en-US" sz="3300" kern="1200"/>
        </a:p>
      </dsp:txBody>
      <dsp:txXfrm>
        <a:off x="38638" y="82770"/>
        <a:ext cx="11266998" cy="714229"/>
      </dsp:txXfrm>
    </dsp:sp>
    <dsp:sp modelId="{D1BA454B-4F93-4484-818A-7E7D5D8F3583}">
      <dsp:nvSpPr>
        <dsp:cNvPr id="0" name=""/>
        <dsp:cNvSpPr/>
      </dsp:nvSpPr>
      <dsp:spPr>
        <a:xfrm>
          <a:off x="0" y="930677"/>
          <a:ext cx="11344274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Built with Purpose </a:t>
          </a:r>
          <a:endParaRPr lang="en-US" sz="3300" kern="1200"/>
        </a:p>
      </dsp:txBody>
      <dsp:txXfrm>
        <a:off x="38638" y="969315"/>
        <a:ext cx="11266998" cy="714229"/>
      </dsp:txXfrm>
    </dsp:sp>
    <dsp:sp modelId="{09ECE5FD-631D-44E1-89F6-007A9176A4B6}">
      <dsp:nvSpPr>
        <dsp:cNvPr id="0" name=""/>
        <dsp:cNvSpPr/>
      </dsp:nvSpPr>
      <dsp:spPr>
        <a:xfrm>
          <a:off x="0" y="1817222"/>
          <a:ext cx="11344274" cy="7915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Practical Features</a:t>
          </a:r>
          <a:endParaRPr lang="en-US" sz="3300" kern="1200"/>
        </a:p>
      </dsp:txBody>
      <dsp:txXfrm>
        <a:off x="38638" y="1855860"/>
        <a:ext cx="11266998" cy="714229"/>
      </dsp:txXfrm>
    </dsp:sp>
    <dsp:sp modelId="{ADF95776-6FD7-4259-80C4-4960ED344776}">
      <dsp:nvSpPr>
        <dsp:cNvPr id="0" name=""/>
        <dsp:cNvSpPr/>
      </dsp:nvSpPr>
      <dsp:spPr>
        <a:xfrm>
          <a:off x="0" y="2703767"/>
          <a:ext cx="11344274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Easy to Use </a:t>
          </a:r>
          <a:endParaRPr lang="en-US" sz="3300" kern="1200"/>
        </a:p>
      </dsp:txBody>
      <dsp:txXfrm>
        <a:off x="38638" y="2742405"/>
        <a:ext cx="11266998" cy="714229"/>
      </dsp:txXfrm>
    </dsp:sp>
    <dsp:sp modelId="{C66EC756-6B9E-4997-A669-647BB57A9668}">
      <dsp:nvSpPr>
        <dsp:cNvPr id="0" name=""/>
        <dsp:cNvSpPr/>
      </dsp:nvSpPr>
      <dsp:spPr>
        <a:xfrm>
          <a:off x="0" y="3590312"/>
          <a:ext cx="11344274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MySQL inspired </a:t>
          </a:r>
          <a:endParaRPr lang="en-US" sz="3300" kern="1200"/>
        </a:p>
      </dsp:txBody>
      <dsp:txXfrm>
        <a:off x="38638" y="3628950"/>
        <a:ext cx="11266998" cy="7142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45B64-FB2A-430C-82FB-0A87637F4D63}">
      <dsp:nvSpPr>
        <dsp:cNvPr id="0" name=""/>
        <dsp:cNvSpPr/>
      </dsp:nvSpPr>
      <dsp:spPr>
        <a:xfrm>
          <a:off x="0" y="16795"/>
          <a:ext cx="11344274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smtClean="0"/>
            <a:t>General Query Log </a:t>
          </a:r>
          <a:endParaRPr lang="en-US" sz="4200" kern="1200"/>
        </a:p>
      </dsp:txBody>
      <dsp:txXfrm>
        <a:off x="49176" y="65971"/>
        <a:ext cx="11245922" cy="909018"/>
      </dsp:txXfrm>
    </dsp:sp>
    <dsp:sp modelId="{A6C1DA1A-EE46-4084-9E64-02C9647229B3}">
      <dsp:nvSpPr>
        <dsp:cNvPr id="0" name=""/>
        <dsp:cNvSpPr/>
      </dsp:nvSpPr>
      <dsp:spPr>
        <a:xfrm>
          <a:off x="0" y="1145125"/>
          <a:ext cx="11344274" cy="1007370"/>
        </a:xfrm>
        <a:prstGeom prst="roundRect">
          <a:avLst/>
        </a:prstGeom>
        <a:solidFill>
          <a:schemeClr val="accent2">
            <a:hueOff val="2977851"/>
            <a:satOff val="-6178"/>
            <a:lumOff val="-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smtClean="0"/>
            <a:t>Binary Log </a:t>
          </a:r>
          <a:endParaRPr lang="en-US" sz="4200" kern="1200"/>
        </a:p>
      </dsp:txBody>
      <dsp:txXfrm>
        <a:off x="49176" y="1194301"/>
        <a:ext cx="11245922" cy="909018"/>
      </dsp:txXfrm>
    </dsp:sp>
    <dsp:sp modelId="{D2A1A50C-C9CC-4816-BA6D-12032652176B}">
      <dsp:nvSpPr>
        <dsp:cNvPr id="0" name=""/>
        <dsp:cNvSpPr/>
      </dsp:nvSpPr>
      <dsp:spPr>
        <a:xfrm>
          <a:off x="0" y="2273455"/>
          <a:ext cx="11344274" cy="1007370"/>
        </a:xfrm>
        <a:prstGeom prst="roundRect">
          <a:avLst/>
        </a:prstGeom>
        <a:solidFill>
          <a:schemeClr val="accent2">
            <a:hueOff val="5955703"/>
            <a:satOff val="-12355"/>
            <a:lumOff val="-45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smtClean="0"/>
            <a:t>Slow Query Log </a:t>
          </a:r>
          <a:endParaRPr lang="en-US" sz="4200" kern="1200"/>
        </a:p>
      </dsp:txBody>
      <dsp:txXfrm>
        <a:off x="49176" y="2322631"/>
        <a:ext cx="11245922" cy="909018"/>
      </dsp:txXfrm>
    </dsp:sp>
    <dsp:sp modelId="{313DA605-F0B8-4663-B6DE-E2FF948202F5}">
      <dsp:nvSpPr>
        <dsp:cNvPr id="0" name=""/>
        <dsp:cNvSpPr/>
      </dsp:nvSpPr>
      <dsp:spPr>
        <a:xfrm>
          <a:off x="0" y="3401785"/>
          <a:ext cx="11344274" cy="1007370"/>
        </a:xfrm>
        <a:prstGeom prst="roundRect">
          <a:avLst/>
        </a:prstGeom>
        <a:solidFill>
          <a:schemeClr val="accent2">
            <a:hueOff val="8933554"/>
            <a:satOff val="-18533"/>
            <a:lumOff val="-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smtClean="0"/>
            <a:t>Audit Log </a:t>
          </a:r>
          <a:endParaRPr lang="en-US" sz="4200" kern="1200"/>
        </a:p>
      </dsp:txBody>
      <dsp:txXfrm>
        <a:off x="49176" y="3450961"/>
        <a:ext cx="11245922" cy="9090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9724-F51D-4ADC-9E62-C60D6FB2C1A4}">
      <dsp:nvSpPr>
        <dsp:cNvPr id="0" name=""/>
        <dsp:cNvSpPr/>
      </dsp:nvSpPr>
      <dsp:spPr>
        <a:xfrm>
          <a:off x="0" y="44132"/>
          <a:ext cx="11344274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Audit Database Access</a:t>
          </a:r>
          <a:endParaRPr lang="en-US" sz="3300" kern="1200"/>
        </a:p>
      </dsp:txBody>
      <dsp:txXfrm>
        <a:off x="38638" y="82770"/>
        <a:ext cx="11266998" cy="714229"/>
      </dsp:txXfrm>
    </dsp:sp>
    <dsp:sp modelId="{3FEDA00D-4C54-4898-8C40-3BAA6380B9BF}">
      <dsp:nvSpPr>
        <dsp:cNvPr id="0" name=""/>
        <dsp:cNvSpPr/>
      </dsp:nvSpPr>
      <dsp:spPr>
        <a:xfrm>
          <a:off x="0" y="930677"/>
          <a:ext cx="11344274" cy="791505"/>
        </a:xfrm>
        <a:prstGeom prst="roundRect">
          <a:avLst/>
        </a:prstGeom>
        <a:solidFill>
          <a:schemeClr val="accent5">
            <a:hueOff val="2858077"/>
            <a:satOff val="-3512"/>
            <a:lumOff val="4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Have Limited Level of Details </a:t>
          </a:r>
          <a:endParaRPr lang="en-US" sz="3300" kern="1200"/>
        </a:p>
      </dsp:txBody>
      <dsp:txXfrm>
        <a:off x="38638" y="969315"/>
        <a:ext cx="11266998" cy="714229"/>
      </dsp:txXfrm>
    </dsp:sp>
    <dsp:sp modelId="{5E1AF65A-E37C-46B5-BD64-EBD6A6FD57D1}">
      <dsp:nvSpPr>
        <dsp:cNvPr id="0" name=""/>
        <dsp:cNvSpPr/>
      </dsp:nvSpPr>
      <dsp:spPr>
        <a:xfrm>
          <a:off x="0" y="1817222"/>
          <a:ext cx="11344274" cy="791505"/>
        </a:xfrm>
        <a:prstGeom prst="roundRect">
          <a:avLst/>
        </a:prstGeom>
        <a:solidFill>
          <a:schemeClr val="accent5">
            <a:hueOff val="5716154"/>
            <a:satOff val="-7024"/>
            <a:lumOff val="8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Allows extensive filtering by Object, User Account etc</a:t>
          </a:r>
          <a:endParaRPr lang="en-US" sz="3300" kern="1200"/>
        </a:p>
      </dsp:txBody>
      <dsp:txXfrm>
        <a:off x="38638" y="1855860"/>
        <a:ext cx="11266998" cy="714229"/>
      </dsp:txXfrm>
    </dsp:sp>
    <dsp:sp modelId="{1DC62D16-AA14-48AB-A26D-3614EF2A4C60}">
      <dsp:nvSpPr>
        <dsp:cNvPr id="0" name=""/>
        <dsp:cNvSpPr/>
      </dsp:nvSpPr>
      <dsp:spPr>
        <a:xfrm>
          <a:off x="0" y="2703767"/>
          <a:ext cx="11344274" cy="791505"/>
        </a:xfrm>
        <a:prstGeom prst="roundRect">
          <a:avLst/>
        </a:prstGeom>
        <a:solidFill>
          <a:schemeClr val="accent5">
            <a:hueOff val="8574232"/>
            <a:satOff val="-10537"/>
            <a:lumOff val="13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Has information about Connection Events</a:t>
          </a:r>
          <a:endParaRPr lang="en-US" sz="3300" kern="1200"/>
        </a:p>
      </dsp:txBody>
      <dsp:txXfrm>
        <a:off x="38638" y="2742405"/>
        <a:ext cx="11266998" cy="714229"/>
      </dsp:txXfrm>
    </dsp:sp>
    <dsp:sp modelId="{38C292D6-7A1C-44E4-A407-3F9257E0511A}">
      <dsp:nvSpPr>
        <dsp:cNvPr id="0" name=""/>
        <dsp:cNvSpPr/>
      </dsp:nvSpPr>
      <dsp:spPr>
        <a:xfrm>
          <a:off x="0" y="3590312"/>
          <a:ext cx="11344274" cy="791505"/>
        </a:xfrm>
        <a:prstGeom prst="roundRect">
          <a:avLst/>
        </a:prstGeom>
        <a:solidFill>
          <a:schemeClr val="accent5">
            <a:hueOff val="11432309"/>
            <a:satOff val="-14049"/>
            <a:lumOff val="17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Available in MySQL Enterprise, Percona Server, MariaDB</a:t>
          </a:r>
          <a:endParaRPr lang="en-US" sz="3300" kern="1200"/>
        </a:p>
      </dsp:txBody>
      <dsp:txXfrm>
        <a:off x="38638" y="3628950"/>
        <a:ext cx="11266998" cy="7142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752B9-3F55-40C2-9E92-4EA0B9177566}">
      <dsp:nvSpPr>
        <dsp:cNvPr id="0" name=""/>
        <dsp:cNvSpPr/>
      </dsp:nvSpPr>
      <dsp:spPr>
        <a:xfrm>
          <a:off x="0" y="36954"/>
          <a:ext cx="11344274" cy="1343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kern="1200" smtClean="0"/>
            <a:t>Everything Else </a:t>
          </a:r>
          <a:r>
            <a:rPr lang="en-US" sz="5600" b="1" kern="1200" smtClean="0">
              <a:sym typeface="Wingdings" panose="05000000000000000000" pitchFamily="2" charset="2"/>
            </a:rPr>
            <a:t></a:t>
          </a:r>
          <a:endParaRPr lang="en-US" sz="5600" kern="1200"/>
        </a:p>
      </dsp:txBody>
      <dsp:txXfrm>
        <a:off x="65568" y="102522"/>
        <a:ext cx="11213138" cy="1212024"/>
      </dsp:txXfrm>
    </dsp:sp>
    <dsp:sp modelId="{7EB8614E-B93C-4EBF-B313-33E3A1C4A5D1}">
      <dsp:nvSpPr>
        <dsp:cNvPr id="0" name=""/>
        <dsp:cNvSpPr/>
      </dsp:nvSpPr>
      <dsp:spPr>
        <a:xfrm>
          <a:off x="0" y="1541395"/>
          <a:ext cx="11344274" cy="1343160"/>
        </a:xfrm>
        <a:prstGeom prst="roundRect">
          <a:avLst/>
        </a:prstGeom>
        <a:solidFill>
          <a:schemeClr val="accent2">
            <a:hueOff val="4466777"/>
            <a:satOff val="-9266"/>
            <a:lumOff val="-3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kern="1200" smtClean="0"/>
            <a:t>Performance Analyses</a:t>
          </a:r>
          <a:endParaRPr lang="en-US" sz="5600" kern="1200"/>
        </a:p>
      </dsp:txBody>
      <dsp:txXfrm>
        <a:off x="65568" y="1606963"/>
        <a:ext cx="11213138" cy="1212024"/>
      </dsp:txXfrm>
    </dsp:sp>
    <dsp:sp modelId="{16B2EBB2-E2A7-4737-A1F7-2077A1E7977D}">
      <dsp:nvSpPr>
        <dsp:cNvPr id="0" name=""/>
        <dsp:cNvSpPr/>
      </dsp:nvSpPr>
      <dsp:spPr>
        <a:xfrm>
          <a:off x="0" y="3045835"/>
          <a:ext cx="11344274" cy="1343160"/>
        </a:xfrm>
        <a:prstGeom prst="roundRect">
          <a:avLst/>
        </a:prstGeom>
        <a:solidFill>
          <a:schemeClr val="accent2">
            <a:hueOff val="8933554"/>
            <a:satOff val="-18533"/>
            <a:lumOff val="-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kern="1200" smtClean="0"/>
            <a:t>Debugging</a:t>
          </a:r>
          <a:endParaRPr lang="en-US" sz="5600" kern="1200"/>
        </a:p>
      </dsp:txBody>
      <dsp:txXfrm>
        <a:off x="65568" y="3111403"/>
        <a:ext cx="11213138" cy="12120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BCDF6-93F0-4FA5-8F4C-465175055943}">
      <dsp:nvSpPr>
        <dsp:cNvPr id="0" name=""/>
        <dsp:cNvSpPr/>
      </dsp:nvSpPr>
      <dsp:spPr>
        <a:xfrm>
          <a:off x="0" y="23725"/>
          <a:ext cx="11344274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smtClean="0"/>
            <a:t>Percona -  MySQL,  MariaDB, MongoDB, PostgreSQL Support and Services</a:t>
          </a:r>
          <a:endParaRPr lang="en-US" sz="3500" kern="1200"/>
        </a:p>
      </dsp:txBody>
      <dsp:txXfrm>
        <a:off x="67966" y="91691"/>
        <a:ext cx="11208342" cy="1256367"/>
      </dsp:txXfrm>
    </dsp:sp>
    <dsp:sp modelId="{B763F5FD-F6D9-48AE-BFB6-A24DF2C00902}">
      <dsp:nvSpPr>
        <dsp:cNvPr id="0" name=""/>
        <dsp:cNvSpPr/>
      </dsp:nvSpPr>
      <dsp:spPr>
        <a:xfrm>
          <a:off x="0" y="1516825"/>
          <a:ext cx="11344274" cy="1392299"/>
        </a:xfrm>
        <a:prstGeom prst="roundRect">
          <a:avLst/>
        </a:prstGeom>
        <a:solidFill>
          <a:schemeClr val="accent2">
            <a:hueOff val="4466777"/>
            <a:satOff val="-9266"/>
            <a:lumOff val="-3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smtClean="0"/>
            <a:t>Will help you getting your MySQL log to Clickhouse </a:t>
          </a:r>
          <a:endParaRPr lang="en-US" sz="3500" kern="1200"/>
        </a:p>
      </dsp:txBody>
      <dsp:txXfrm>
        <a:off x="67966" y="1584791"/>
        <a:ext cx="11208342" cy="1256367"/>
      </dsp:txXfrm>
    </dsp:sp>
    <dsp:sp modelId="{CF51A2D0-0D3C-4265-96B1-09761487FE3E}">
      <dsp:nvSpPr>
        <dsp:cNvPr id="0" name=""/>
        <dsp:cNvSpPr/>
      </dsp:nvSpPr>
      <dsp:spPr>
        <a:xfrm>
          <a:off x="0" y="3009925"/>
          <a:ext cx="11344274" cy="1392299"/>
        </a:xfrm>
        <a:prstGeom prst="roundRect">
          <a:avLst/>
        </a:prstGeom>
        <a:solidFill>
          <a:schemeClr val="accent2">
            <a:hueOff val="8933554"/>
            <a:satOff val="-18533"/>
            <a:lumOff val="-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smtClean="0"/>
            <a:t>Recommend Altinity for complete ClickHouse Support, Consulting and Training</a:t>
          </a:r>
          <a:endParaRPr lang="en-US" sz="3500" kern="1200"/>
        </a:p>
      </dsp:txBody>
      <dsp:txXfrm>
        <a:off x="67966" y="3077891"/>
        <a:ext cx="11208342" cy="1256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23F89-464F-4CFC-8D0E-9DFE579AC26E}">
      <dsp:nvSpPr>
        <dsp:cNvPr id="0" name=""/>
        <dsp:cNvSpPr/>
      </dsp:nvSpPr>
      <dsp:spPr>
        <a:xfrm>
          <a:off x="0" y="44132"/>
          <a:ext cx="11344274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Raw Logs Contain ultimate level of detail</a:t>
          </a:r>
          <a:endParaRPr lang="en-US" sz="3300" kern="1200"/>
        </a:p>
      </dsp:txBody>
      <dsp:txXfrm>
        <a:off x="38638" y="82770"/>
        <a:ext cx="11266998" cy="714229"/>
      </dsp:txXfrm>
    </dsp:sp>
    <dsp:sp modelId="{23127086-1A09-49A8-88C3-4D0724AE8062}">
      <dsp:nvSpPr>
        <dsp:cNvPr id="0" name=""/>
        <dsp:cNvSpPr/>
      </dsp:nvSpPr>
      <dsp:spPr>
        <a:xfrm>
          <a:off x="0" y="930677"/>
          <a:ext cx="11344274" cy="791505"/>
        </a:xfrm>
        <a:prstGeom prst="roundRect">
          <a:avLst/>
        </a:prstGeom>
        <a:solidFill>
          <a:schemeClr val="accent2">
            <a:hueOff val="2233388"/>
            <a:satOff val="-4633"/>
            <a:lumOff val="-17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You build any summaries from Raw Events</a:t>
          </a:r>
          <a:endParaRPr lang="en-US" sz="3300" kern="1200"/>
        </a:p>
      </dsp:txBody>
      <dsp:txXfrm>
        <a:off x="38638" y="969315"/>
        <a:ext cx="11266998" cy="714229"/>
      </dsp:txXfrm>
    </dsp:sp>
    <dsp:sp modelId="{B7DFE1F9-B3E9-4E05-97A0-08721201C5C4}">
      <dsp:nvSpPr>
        <dsp:cNvPr id="0" name=""/>
        <dsp:cNvSpPr/>
      </dsp:nvSpPr>
      <dsp:spPr>
        <a:xfrm>
          <a:off x="0" y="1817222"/>
          <a:ext cx="11344274" cy="791505"/>
        </a:xfrm>
        <a:prstGeom prst="roundRect">
          <a:avLst/>
        </a:prstGeom>
        <a:solidFill>
          <a:schemeClr val="accent2">
            <a:hueOff val="4466777"/>
            <a:satOff val="-9266"/>
            <a:lumOff val="-3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You can’t recover Raw Events from Summaries </a:t>
          </a:r>
          <a:endParaRPr lang="en-US" sz="3300" kern="1200"/>
        </a:p>
      </dsp:txBody>
      <dsp:txXfrm>
        <a:off x="38638" y="1855860"/>
        <a:ext cx="11266998" cy="714229"/>
      </dsp:txXfrm>
    </dsp:sp>
    <dsp:sp modelId="{3C83E93C-4338-465E-9DD8-CB1FB9B056A3}">
      <dsp:nvSpPr>
        <dsp:cNvPr id="0" name=""/>
        <dsp:cNvSpPr/>
      </dsp:nvSpPr>
      <dsp:spPr>
        <a:xfrm>
          <a:off x="0" y="2703767"/>
          <a:ext cx="11344274" cy="791505"/>
        </a:xfrm>
        <a:prstGeom prst="roundRect">
          <a:avLst/>
        </a:prstGeom>
        <a:solidFill>
          <a:schemeClr val="accent2">
            <a:hueOff val="6700165"/>
            <a:satOff val="-13900"/>
            <a:lumOff val="-51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Audit</a:t>
          </a:r>
          <a:endParaRPr lang="en-US" sz="3300" kern="1200"/>
        </a:p>
      </dsp:txBody>
      <dsp:txXfrm>
        <a:off x="38638" y="2742405"/>
        <a:ext cx="11266998" cy="714229"/>
      </dsp:txXfrm>
    </dsp:sp>
    <dsp:sp modelId="{9F668163-F262-48BA-AA8D-D7FC7D00CAC9}">
      <dsp:nvSpPr>
        <dsp:cNvPr id="0" name=""/>
        <dsp:cNvSpPr/>
      </dsp:nvSpPr>
      <dsp:spPr>
        <a:xfrm>
          <a:off x="0" y="3590312"/>
          <a:ext cx="11344274" cy="791505"/>
        </a:xfrm>
        <a:prstGeom prst="roundRect">
          <a:avLst/>
        </a:prstGeom>
        <a:solidFill>
          <a:schemeClr val="accent2">
            <a:hueOff val="8933554"/>
            <a:satOff val="-18533"/>
            <a:lumOff val="-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Trace Application/User Path</a:t>
          </a:r>
          <a:endParaRPr lang="en-US" sz="3300" kern="1200"/>
        </a:p>
      </dsp:txBody>
      <dsp:txXfrm>
        <a:off x="38638" y="3628950"/>
        <a:ext cx="11266998" cy="71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F414D-EA93-4F73-AF1E-71556C72601D}">
      <dsp:nvSpPr>
        <dsp:cNvPr id="0" name=""/>
        <dsp:cNvSpPr/>
      </dsp:nvSpPr>
      <dsp:spPr>
        <a:xfrm>
          <a:off x="0" y="1149449"/>
          <a:ext cx="3545085" cy="21270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smtClean="0"/>
            <a:t>Generating Full Query Logs can be Expensive</a:t>
          </a:r>
          <a:endParaRPr lang="en-US" sz="4000" kern="1200"/>
        </a:p>
      </dsp:txBody>
      <dsp:txXfrm>
        <a:off x="0" y="1149449"/>
        <a:ext cx="3545085" cy="2127051"/>
      </dsp:txXfrm>
    </dsp:sp>
    <dsp:sp modelId="{DEA12B41-4F6B-4FAD-9CAF-9C978B0ACF39}">
      <dsp:nvSpPr>
        <dsp:cNvPr id="0" name=""/>
        <dsp:cNvSpPr/>
      </dsp:nvSpPr>
      <dsp:spPr>
        <a:xfrm>
          <a:off x="3899594" y="1149449"/>
          <a:ext cx="3545085" cy="21270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smtClean="0"/>
            <a:t>Logs can Consume a lot of Space </a:t>
          </a:r>
          <a:endParaRPr lang="en-US" sz="4000" kern="1200"/>
        </a:p>
      </dsp:txBody>
      <dsp:txXfrm>
        <a:off x="3899594" y="1149449"/>
        <a:ext cx="3545085" cy="2127051"/>
      </dsp:txXfrm>
    </dsp:sp>
    <dsp:sp modelId="{0B7A10B5-6080-47B6-BF16-9EA2A231F4A2}">
      <dsp:nvSpPr>
        <dsp:cNvPr id="0" name=""/>
        <dsp:cNvSpPr/>
      </dsp:nvSpPr>
      <dsp:spPr>
        <a:xfrm>
          <a:off x="7799189" y="1149449"/>
          <a:ext cx="3545085" cy="21270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smtClean="0"/>
            <a:t>Logs can be expensive to query</a:t>
          </a:r>
          <a:endParaRPr lang="en-US" sz="4000" kern="1200"/>
        </a:p>
      </dsp:txBody>
      <dsp:txXfrm>
        <a:off x="7799189" y="1149449"/>
        <a:ext cx="3545085" cy="21270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1E8FE-30E3-43CF-A07F-1B1E3307868D}">
      <dsp:nvSpPr>
        <dsp:cNvPr id="0" name=""/>
        <dsp:cNvSpPr/>
      </dsp:nvSpPr>
      <dsp:spPr>
        <a:xfrm rot="5400000">
          <a:off x="6850528" y="-2550640"/>
          <a:ext cx="1727157" cy="726033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baseline="0" smtClean="0"/>
            <a:t>10x+  times space reduction compared to Raw Text Log Files</a:t>
          </a:r>
          <a:endParaRPr lang="en-US" sz="3200" kern="1200"/>
        </a:p>
      </dsp:txBody>
      <dsp:txXfrm rot="-5400000">
        <a:off x="4083939" y="300262"/>
        <a:ext cx="7176023" cy="1558531"/>
      </dsp:txXfrm>
    </dsp:sp>
    <dsp:sp modelId="{292CC5C8-37F1-4215-860B-628E37A41644}">
      <dsp:nvSpPr>
        <dsp:cNvPr id="0" name=""/>
        <dsp:cNvSpPr/>
      </dsp:nvSpPr>
      <dsp:spPr>
        <a:xfrm>
          <a:off x="0" y="54"/>
          <a:ext cx="4083939" cy="215894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smtClean="0"/>
            <a:t>High Compression (column store + LZ4)</a:t>
          </a:r>
          <a:endParaRPr lang="en-US" sz="3700" kern="1200"/>
        </a:p>
      </dsp:txBody>
      <dsp:txXfrm>
        <a:off x="105391" y="105445"/>
        <a:ext cx="3873157" cy="1948165"/>
      </dsp:txXfrm>
    </dsp:sp>
    <dsp:sp modelId="{F75916FA-CAE9-4AB9-9405-5F95A8DB39A3}">
      <dsp:nvSpPr>
        <dsp:cNvPr id="0" name=""/>
        <dsp:cNvSpPr/>
      </dsp:nvSpPr>
      <dsp:spPr>
        <a:xfrm rot="5400000">
          <a:off x="6850528" y="-283745"/>
          <a:ext cx="1727157" cy="7260336"/>
        </a:xfrm>
        <a:prstGeom prst="round2SameRect">
          <a:avLst/>
        </a:prstGeom>
        <a:solidFill>
          <a:schemeClr val="accent5">
            <a:tint val="40000"/>
            <a:alpha val="90000"/>
            <a:hueOff val="9927034"/>
            <a:satOff val="-2542"/>
            <a:lumOff val="-19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9927034"/>
              <a:satOff val="-2542"/>
              <a:lumOff val="-1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baseline="0" smtClean="0"/>
            <a:t>Typically 100x faster than MySQL on Single Server</a:t>
          </a:r>
          <a:endParaRPr lang="en-US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baseline="0" smtClean="0"/>
            <a:t>Semi-Linear Scalability to 100s of  nodes </a:t>
          </a:r>
          <a:endParaRPr lang="en-US" sz="3200" kern="1200"/>
        </a:p>
      </dsp:txBody>
      <dsp:txXfrm rot="-5400000">
        <a:off x="4083939" y="2567157"/>
        <a:ext cx="7176023" cy="1558531"/>
      </dsp:txXfrm>
    </dsp:sp>
    <dsp:sp modelId="{0E0BC457-C181-4FD8-842B-215893CFCF29}">
      <dsp:nvSpPr>
        <dsp:cNvPr id="0" name=""/>
        <dsp:cNvSpPr/>
      </dsp:nvSpPr>
      <dsp:spPr>
        <a:xfrm>
          <a:off x="0" y="2266948"/>
          <a:ext cx="4083939" cy="2158947"/>
        </a:xfrm>
        <a:prstGeom prst="roundRect">
          <a:avLst/>
        </a:prstGeom>
        <a:solidFill>
          <a:schemeClr val="accent5">
            <a:hueOff val="11432309"/>
            <a:satOff val="-14049"/>
            <a:lumOff val="17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smtClean="0"/>
            <a:t>High Performance</a:t>
          </a:r>
          <a:endParaRPr lang="en-US" sz="3700" kern="1200"/>
        </a:p>
      </dsp:txBody>
      <dsp:txXfrm>
        <a:off x="105391" y="2372339"/>
        <a:ext cx="3873157" cy="1948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16F45-CD19-4270-91F3-0669688A87A7}">
      <dsp:nvSpPr>
        <dsp:cNvPr id="0" name=""/>
        <dsp:cNvSpPr/>
      </dsp:nvSpPr>
      <dsp:spPr>
        <a:xfrm>
          <a:off x="0" y="69493"/>
          <a:ext cx="5546725" cy="4282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b="1" kern="1200" baseline="0" smtClean="0"/>
            <a:t>MySQL Wire Protocol Compatibility with ProxySQL</a:t>
          </a:r>
          <a:endParaRPr lang="en-US" sz="6000" kern="1200"/>
        </a:p>
      </dsp:txBody>
      <dsp:txXfrm>
        <a:off x="209040" y="278533"/>
        <a:ext cx="5128645" cy="3864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A3211-78B5-4413-B13E-3D659551AD3B}">
      <dsp:nvSpPr>
        <dsp:cNvPr id="0" name=""/>
        <dsp:cNvSpPr/>
      </dsp:nvSpPr>
      <dsp:spPr>
        <a:xfrm>
          <a:off x="0" y="36954"/>
          <a:ext cx="11344274" cy="1343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kern="1200" smtClean="0"/>
            <a:t>Logstash (ELK Stack)</a:t>
          </a:r>
          <a:endParaRPr lang="en-US" sz="5600" kern="1200"/>
        </a:p>
      </dsp:txBody>
      <dsp:txXfrm>
        <a:off x="65568" y="102522"/>
        <a:ext cx="11213138" cy="1212024"/>
      </dsp:txXfrm>
    </dsp:sp>
    <dsp:sp modelId="{E29D0630-9336-4E89-9A46-C72172D4B1FC}">
      <dsp:nvSpPr>
        <dsp:cNvPr id="0" name=""/>
        <dsp:cNvSpPr/>
      </dsp:nvSpPr>
      <dsp:spPr>
        <a:xfrm>
          <a:off x="0" y="1541395"/>
          <a:ext cx="11344274" cy="1343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kern="1200" smtClean="0"/>
            <a:t>Kafka </a:t>
          </a:r>
          <a:endParaRPr lang="en-US" sz="5600" kern="1200"/>
        </a:p>
      </dsp:txBody>
      <dsp:txXfrm>
        <a:off x="65568" y="1606963"/>
        <a:ext cx="11213138" cy="1212024"/>
      </dsp:txXfrm>
    </dsp:sp>
    <dsp:sp modelId="{AD9D510E-1679-4A94-83D7-87A738A9B700}">
      <dsp:nvSpPr>
        <dsp:cNvPr id="0" name=""/>
        <dsp:cNvSpPr/>
      </dsp:nvSpPr>
      <dsp:spPr>
        <a:xfrm>
          <a:off x="0" y="3045835"/>
          <a:ext cx="11344274" cy="1343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kern="1200" smtClean="0"/>
            <a:t>Do it yourself </a:t>
          </a:r>
          <a:endParaRPr lang="en-US" sz="5600" kern="1200"/>
        </a:p>
      </dsp:txBody>
      <dsp:txXfrm>
        <a:off x="65568" y="3111403"/>
        <a:ext cx="11213138" cy="12120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6F471-2AE6-41EC-AE08-3F44493A3B73}">
      <dsp:nvSpPr>
        <dsp:cNvPr id="0" name=""/>
        <dsp:cNvSpPr/>
      </dsp:nvSpPr>
      <dsp:spPr>
        <a:xfrm>
          <a:off x="0" y="461497"/>
          <a:ext cx="5546725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 smtClean="0"/>
            <a:t>Founder and CEO of HoneyComb</a:t>
          </a:r>
          <a:endParaRPr lang="en-US" sz="2800" kern="1200"/>
        </a:p>
      </dsp:txBody>
      <dsp:txXfrm>
        <a:off x="54298" y="515795"/>
        <a:ext cx="5438129" cy="1003708"/>
      </dsp:txXfrm>
    </dsp:sp>
    <dsp:sp modelId="{DC77F369-05FB-4196-875D-7669EAE667F8}">
      <dsp:nvSpPr>
        <dsp:cNvPr id="0" name=""/>
        <dsp:cNvSpPr/>
      </dsp:nvSpPr>
      <dsp:spPr>
        <a:xfrm>
          <a:off x="0" y="1654441"/>
          <a:ext cx="5546725" cy="1112304"/>
        </a:xfrm>
        <a:prstGeom prst="roundRect">
          <a:avLst/>
        </a:prstGeom>
        <a:solidFill>
          <a:schemeClr val="accent2">
            <a:hueOff val="4466777"/>
            <a:satOff val="-9266"/>
            <a:lumOff val="-3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 smtClean="0"/>
            <a:t>Operations at Scale Expert</a:t>
          </a:r>
          <a:endParaRPr lang="en-US" sz="2800" kern="1200"/>
        </a:p>
      </dsp:txBody>
      <dsp:txXfrm>
        <a:off x="54298" y="1708739"/>
        <a:ext cx="5438129" cy="1003708"/>
      </dsp:txXfrm>
    </dsp:sp>
    <dsp:sp modelId="{0E1BE01A-B40D-406A-B11A-DB71380077D8}">
      <dsp:nvSpPr>
        <dsp:cNvPr id="0" name=""/>
        <dsp:cNvSpPr/>
      </dsp:nvSpPr>
      <dsp:spPr>
        <a:xfrm>
          <a:off x="0" y="2847386"/>
          <a:ext cx="5546725" cy="1112304"/>
        </a:xfrm>
        <a:prstGeom prst="roundRect">
          <a:avLst/>
        </a:prstGeom>
        <a:solidFill>
          <a:schemeClr val="accent2">
            <a:hueOff val="8933554"/>
            <a:satOff val="-18533"/>
            <a:lumOff val="-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 smtClean="0"/>
            <a:t>The Biggest “Observability through Event Analyzes Cheerleader”</a:t>
          </a:r>
          <a:endParaRPr lang="en-US" sz="2800" kern="1200"/>
        </a:p>
      </dsp:txBody>
      <dsp:txXfrm>
        <a:off x="54298" y="2901684"/>
        <a:ext cx="5438129" cy="10037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E648E-EC38-4A97-A6EA-E5EECF69AC8C}">
      <dsp:nvSpPr>
        <dsp:cNvPr id="0" name=""/>
        <dsp:cNvSpPr/>
      </dsp:nvSpPr>
      <dsp:spPr>
        <a:xfrm>
          <a:off x="0" y="367647"/>
          <a:ext cx="5546725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baseline="0" smtClean="0"/>
            <a:t>Honeycomb’s Open Source Agent</a:t>
          </a:r>
          <a:endParaRPr lang="en-US" sz="2200" kern="1200"/>
        </a:p>
      </dsp:txBody>
      <dsp:txXfrm>
        <a:off x="42663" y="410310"/>
        <a:ext cx="5461399" cy="788627"/>
      </dsp:txXfrm>
    </dsp:sp>
    <dsp:sp modelId="{B0E43760-CAAE-4D91-B30E-CAB6F14C50B0}">
      <dsp:nvSpPr>
        <dsp:cNvPr id="0" name=""/>
        <dsp:cNvSpPr/>
      </dsp:nvSpPr>
      <dsp:spPr>
        <a:xfrm>
          <a:off x="0" y="1304960"/>
          <a:ext cx="5546725" cy="873953"/>
        </a:xfrm>
        <a:prstGeom prst="roundRect">
          <a:avLst/>
        </a:prstGeom>
        <a:solidFill>
          <a:schemeClr val="accent2">
            <a:hueOff val="2977851"/>
            <a:satOff val="-6178"/>
            <a:lumOff val="-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baseline="0" smtClean="0">
              <a:hlinkClick xmlns:r="http://schemas.openxmlformats.org/officeDocument/2006/relationships" r:id="rId1"/>
            </a:rPr>
            <a:t>https://github.com/honeycombio/honeytail</a:t>
          </a:r>
          <a:endParaRPr lang="en-US" sz="2200" kern="1200"/>
        </a:p>
      </dsp:txBody>
      <dsp:txXfrm>
        <a:off x="42663" y="1347623"/>
        <a:ext cx="5461399" cy="788627"/>
      </dsp:txXfrm>
    </dsp:sp>
    <dsp:sp modelId="{879653DC-32D9-449F-9044-04C2067F6564}">
      <dsp:nvSpPr>
        <dsp:cNvPr id="0" name=""/>
        <dsp:cNvSpPr/>
      </dsp:nvSpPr>
      <dsp:spPr>
        <a:xfrm>
          <a:off x="0" y="2242273"/>
          <a:ext cx="5546725" cy="873953"/>
        </a:xfrm>
        <a:prstGeom prst="roundRect">
          <a:avLst/>
        </a:prstGeom>
        <a:solidFill>
          <a:schemeClr val="accent2">
            <a:hueOff val="5955703"/>
            <a:satOff val="-12355"/>
            <a:lumOff val="-45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baseline="0" smtClean="0"/>
            <a:t>Nice and Simple Self Contained GoLang Application</a:t>
          </a:r>
          <a:endParaRPr lang="en-US" sz="2200" kern="1200"/>
        </a:p>
      </dsp:txBody>
      <dsp:txXfrm>
        <a:off x="42663" y="2284936"/>
        <a:ext cx="5461399" cy="788627"/>
      </dsp:txXfrm>
    </dsp:sp>
    <dsp:sp modelId="{C511170F-F012-4951-9178-548D6C77D9B8}">
      <dsp:nvSpPr>
        <dsp:cNvPr id="0" name=""/>
        <dsp:cNvSpPr/>
      </dsp:nvSpPr>
      <dsp:spPr>
        <a:xfrm>
          <a:off x="0" y="3179587"/>
          <a:ext cx="5546725" cy="873953"/>
        </a:xfrm>
        <a:prstGeom prst="roundRect">
          <a:avLst/>
        </a:prstGeom>
        <a:solidFill>
          <a:schemeClr val="accent2">
            <a:hueOff val="8933554"/>
            <a:satOff val="-18533"/>
            <a:lumOff val="-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baseline="0" smtClean="0"/>
            <a:t>Query Normalization Built-in</a:t>
          </a:r>
          <a:endParaRPr lang="en-US" sz="2200" kern="1200"/>
        </a:p>
      </dsp:txBody>
      <dsp:txXfrm>
        <a:off x="42663" y="3222250"/>
        <a:ext cx="5461399" cy="7886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778D9-8198-445D-950B-71DACFFBC38C}">
      <dsp:nvSpPr>
        <dsp:cNvPr id="0" name=""/>
        <dsp:cNvSpPr/>
      </dsp:nvSpPr>
      <dsp:spPr>
        <a:xfrm>
          <a:off x="0" y="32565"/>
          <a:ext cx="5546725" cy="10328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baseline="0" smtClean="0">
              <a:hlinkClick xmlns:r="http://schemas.openxmlformats.org/officeDocument/2006/relationships" r:id="rId1"/>
            </a:rPr>
            <a:t>https://github.com/Altinity/clicktail</a:t>
          </a:r>
          <a:endParaRPr lang="en-US" sz="2600" kern="1200"/>
        </a:p>
      </dsp:txBody>
      <dsp:txXfrm>
        <a:off x="50420" y="82985"/>
        <a:ext cx="5445885" cy="932014"/>
      </dsp:txXfrm>
    </dsp:sp>
    <dsp:sp modelId="{5C954FB6-9358-45DB-899F-C794C32432BF}">
      <dsp:nvSpPr>
        <dsp:cNvPr id="0" name=""/>
        <dsp:cNvSpPr/>
      </dsp:nvSpPr>
      <dsp:spPr>
        <a:xfrm>
          <a:off x="0" y="1140299"/>
          <a:ext cx="5546725" cy="10328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baseline="0" smtClean="0"/>
            <a:t>Created by my friends at Altinity</a:t>
          </a:r>
          <a:endParaRPr lang="en-US" sz="2600" kern="1200"/>
        </a:p>
      </dsp:txBody>
      <dsp:txXfrm>
        <a:off x="50420" y="1190719"/>
        <a:ext cx="5445885" cy="932014"/>
      </dsp:txXfrm>
    </dsp:sp>
    <dsp:sp modelId="{2D10257A-C61D-4E18-B7CC-EF14C415B57B}">
      <dsp:nvSpPr>
        <dsp:cNvPr id="0" name=""/>
        <dsp:cNvSpPr/>
      </dsp:nvSpPr>
      <dsp:spPr>
        <a:xfrm>
          <a:off x="0" y="2248034"/>
          <a:ext cx="5546725" cy="10328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baseline="0" smtClean="0"/>
            <a:t>Replaced HoneyComb “Sender” with Clickhouse</a:t>
          </a:r>
          <a:endParaRPr lang="en-US" sz="2600" kern="1200"/>
        </a:p>
      </dsp:txBody>
      <dsp:txXfrm>
        <a:off x="50420" y="2298454"/>
        <a:ext cx="5445885" cy="932014"/>
      </dsp:txXfrm>
    </dsp:sp>
    <dsp:sp modelId="{37848246-2890-442D-89E7-EF91D288555F}">
      <dsp:nvSpPr>
        <dsp:cNvPr id="0" name=""/>
        <dsp:cNvSpPr/>
      </dsp:nvSpPr>
      <dsp:spPr>
        <a:xfrm>
          <a:off x="0" y="3355768"/>
          <a:ext cx="5546725" cy="10328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baseline="0" smtClean="0"/>
            <a:t>Added Audit Log Support </a:t>
          </a:r>
          <a:endParaRPr lang="en-US" sz="2600" kern="1200"/>
        </a:p>
      </dsp:txBody>
      <dsp:txXfrm>
        <a:off x="50420" y="3406188"/>
        <a:ext cx="5445885" cy="93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FF53A-6945-F44A-9D76-3D92A21463B0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6841D-2925-834F-996E-842B5750C6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2B833-E4F6-F242-BAA0-F5BE939A588D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575B9-DC01-304A-9418-33C84E8F46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3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33" y="1"/>
            <a:ext cx="12228533" cy="6857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00" y="5112480"/>
            <a:ext cx="2275904" cy="534943"/>
          </a:xfrm>
          <a:prstGeom prst="rect">
            <a:avLst/>
          </a:prstGeom>
        </p:spPr>
      </p:pic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41350" y="3369220"/>
            <a:ext cx="5168900" cy="334100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000" b="1" i="0" baseline="0">
                <a:solidFill>
                  <a:schemeClr val="bg1"/>
                </a:solidFill>
                <a:latin typeface="+mj-lt"/>
                <a:ea typeface="Franklin Gothic Medium" charset="0"/>
                <a:cs typeface="Franklin Gothic Medium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1350" y="286591"/>
            <a:ext cx="11156950" cy="1649412"/>
          </a:xfrm>
        </p:spPr>
        <p:txBody>
          <a:bodyPr anchor="b">
            <a:normAutofit/>
          </a:bodyPr>
          <a:lstStyle>
            <a:lvl1pPr algn="l"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Keep Titles Short and Simple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350" y="1948431"/>
            <a:ext cx="11156950" cy="1148737"/>
          </a:xfrm>
        </p:spPr>
        <p:txBody>
          <a:bodyPr/>
          <a:lstStyle>
            <a:lvl1pPr marL="0" indent="0" algn="l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Fitting subtitles on one line is preferable as well.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31520" y="3277145"/>
            <a:ext cx="114970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41350" y="3684578"/>
            <a:ext cx="5168900" cy="1079445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000" b="0" i="0" baseline="0">
                <a:solidFill>
                  <a:schemeClr val="bg1"/>
                </a:solidFill>
                <a:latin typeface="+mn-lt"/>
                <a:ea typeface="Franklin Gothic Medium" charset="0"/>
                <a:cs typeface="Franklin Gothic Medium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  <a:p>
            <a:pPr lvl="0"/>
            <a:r>
              <a:rPr lang="en-US" dirty="0"/>
              <a:t>Event</a:t>
            </a:r>
          </a:p>
          <a:p>
            <a:pPr lvl="0"/>
            <a:r>
              <a:rPr lang="en-US" dirty="0"/>
              <a:t>Date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31520" y="3277145"/>
            <a:ext cx="114970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1520" y="3277145"/>
            <a:ext cx="114970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1520" y="3277145"/>
            <a:ext cx="114970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731520" y="3277145"/>
            <a:ext cx="114970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7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09985" y="272762"/>
            <a:ext cx="10970104" cy="11429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04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2800" y="533400"/>
            <a:ext cx="10566400" cy="1104901"/>
          </a:xfrm>
        </p:spPr>
        <p:txBody>
          <a:bodyPr anchor="t" anchorCtr="0">
            <a:normAutofit/>
          </a:bodyPr>
          <a:lstStyle>
            <a:lvl1pPr algn="l">
              <a:defRPr sz="40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2800" y="1735138"/>
            <a:ext cx="10566400" cy="1033462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862" y="5054600"/>
            <a:ext cx="2537338" cy="5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1714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42913" y="1719263"/>
            <a:ext cx="11344275" cy="4425950"/>
          </a:xfrm>
        </p:spPr>
        <p:txBody>
          <a:bodyPr/>
          <a:lstStyle/>
          <a:p>
            <a:pPr lvl="0"/>
            <a:r>
              <a:rPr lang="en-US" dirty="0"/>
              <a:t>Paragraph text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</p:spTree>
    <p:extLst>
      <p:ext uri="{BB962C8B-B14F-4D97-AF65-F5344CB8AC3E}">
        <p14:creationId xmlns:p14="http://schemas.microsoft.com/office/powerpoint/2010/main" val="146221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" y="0"/>
            <a:ext cx="12188952" cy="6874801"/>
          </a:xfrm>
          <a:prstGeom prst="rect">
            <a:avLst/>
          </a:prstGeom>
        </p:spPr>
      </p:pic>
      <p:sp>
        <p:nvSpPr>
          <p:cNvPr id="22" name="Rectángulo 6"/>
          <p:cNvSpPr/>
          <p:nvPr userDrawn="1"/>
        </p:nvSpPr>
        <p:spPr>
          <a:xfrm>
            <a:off x="1" y="1978090"/>
            <a:ext cx="12185649" cy="2836506"/>
          </a:xfrm>
          <a:prstGeom prst="rect">
            <a:avLst/>
          </a:prstGeom>
          <a:pattFill prst="wdUpDiag">
            <a:fgClr>
              <a:srgbClr val="D40003"/>
            </a:fgClr>
            <a:bgClr>
              <a:srgbClr val="E32000"/>
            </a:bgClr>
          </a:pattFill>
          <a:ln>
            <a:noFill/>
          </a:ln>
          <a:effectLst>
            <a:innerShdw blurRad="63500" dir="54000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" y="0"/>
            <a:ext cx="12188952" cy="6874801"/>
          </a:xfrm>
          <a:prstGeom prst="rect">
            <a:avLst/>
          </a:prstGeom>
        </p:spPr>
      </p:pic>
      <p:sp>
        <p:nvSpPr>
          <p:cNvPr id="10" name="Rectángulo 6"/>
          <p:cNvSpPr/>
          <p:nvPr/>
        </p:nvSpPr>
        <p:spPr>
          <a:xfrm>
            <a:off x="1" y="1978090"/>
            <a:ext cx="12185649" cy="2836506"/>
          </a:xfrm>
          <a:prstGeom prst="rect">
            <a:avLst/>
          </a:prstGeom>
          <a:pattFill prst="wdUpDiag">
            <a:fgClr>
              <a:srgbClr val="D40003"/>
            </a:fgClr>
            <a:bgClr>
              <a:srgbClr val="E32000"/>
            </a:bgClr>
          </a:pattFill>
          <a:ln>
            <a:noFill/>
          </a:ln>
          <a:effectLst>
            <a:innerShdw blurRad="63500" dir="54000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2075974"/>
            <a:ext cx="11360150" cy="1355725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50" y="3531328"/>
            <a:ext cx="11360150" cy="111283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46100" y="3478790"/>
            <a:ext cx="11277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100" y="3478790"/>
            <a:ext cx="11277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6100" y="3478790"/>
            <a:ext cx="11277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6100" y="3478790"/>
            <a:ext cx="11277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6100" y="3478790"/>
            <a:ext cx="11277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6100" y="3478790"/>
            <a:ext cx="11277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546100" y="3478790"/>
            <a:ext cx="11277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3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ym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442913" y="1719072"/>
            <a:ext cx="5546725" cy="442118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en-US" dirty="0"/>
              <a:t>Paragraph Text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240463" y="1719072"/>
            <a:ext cx="5546725" cy="442118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en-US" dirty="0"/>
              <a:t>Paragraph Text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521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Offse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42912" y="247340"/>
            <a:ext cx="11344276" cy="1166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42912" y="1719072"/>
            <a:ext cx="3792537" cy="4295775"/>
          </a:xfr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n-US" dirty="0"/>
              <a:t>Paragraph text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93120" y="1719072"/>
            <a:ext cx="7394068" cy="4295775"/>
          </a:xfr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n-US" dirty="0"/>
              <a:t>Paragraph text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</p:spTree>
    <p:extLst>
      <p:ext uri="{BB962C8B-B14F-4D97-AF65-F5344CB8AC3E}">
        <p14:creationId xmlns:p14="http://schemas.microsoft.com/office/powerpoint/2010/main" val="104173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Offse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42912" y="247340"/>
            <a:ext cx="11344276" cy="1166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7904416" y="1719072"/>
            <a:ext cx="3792537" cy="4295775"/>
          </a:xfr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n-US" dirty="0"/>
              <a:t>Paragraph text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42912" y="1719072"/>
            <a:ext cx="7292912" cy="4295775"/>
          </a:xfr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n-US" dirty="0"/>
              <a:t>Paragraph text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</p:spTree>
    <p:extLst>
      <p:ext uri="{BB962C8B-B14F-4D97-AF65-F5344CB8AC3E}">
        <p14:creationId xmlns:p14="http://schemas.microsoft.com/office/powerpoint/2010/main" val="7856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36" y="3020423"/>
            <a:ext cx="856488" cy="8534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893207" y="2888343"/>
            <a:ext cx="0" cy="1117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68690" y="2970090"/>
            <a:ext cx="4731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DATABASE PERFORMANCE</a:t>
            </a:r>
          </a:p>
          <a:p>
            <a:r>
              <a:rPr lang="en-US" sz="2800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MATTERS</a:t>
            </a:r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3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00" y="3020423"/>
            <a:ext cx="856488" cy="85344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262271" y="2888343"/>
            <a:ext cx="0" cy="1117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28026" y="3167390"/>
            <a:ext cx="648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  <a:ea typeface="Franklin Gothic Medium" charset="0"/>
                <a:cs typeface="Franklin Gothic Medium" charset="0"/>
              </a:rPr>
              <a:t>Database</a:t>
            </a:r>
            <a:r>
              <a:rPr lang="en-US" sz="2800" b="1" baseline="0" dirty="0">
                <a:solidFill>
                  <a:schemeClr val="bg1"/>
                </a:solidFill>
                <a:latin typeface="+mj-lt"/>
                <a:ea typeface="Franklin Gothic Medium" charset="0"/>
                <a:cs typeface="Franklin Gothic Medium" charset="0"/>
              </a:rPr>
              <a:t> Performance Matters</a:t>
            </a:r>
            <a:endParaRPr lang="en-US" sz="2800" b="1" dirty="0">
              <a:solidFill>
                <a:schemeClr val="bg1"/>
              </a:solidFill>
              <a:latin typeface="+mj-lt"/>
              <a:ea typeface="Franklin Gothic Medium" charset="0"/>
              <a:cs typeface="Franklin Gothic Medium" charset="0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3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00" y="3020423"/>
            <a:ext cx="856488" cy="85344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4262271" y="2888343"/>
            <a:ext cx="0" cy="1117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28026" y="3167390"/>
            <a:ext cx="648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  <a:ea typeface="Franklin Gothic Medium" charset="0"/>
                <a:cs typeface="Franklin Gothic Medium" charset="0"/>
              </a:rPr>
              <a:t>Database</a:t>
            </a:r>
            <a:r>
              <a:rPr lang="en-US" sz="2800" b="1" baseline="0" dirty="0">
                <a:solidFill>
                  <a:schemeClr val="bg1"/>
                </a:solidFill>
                <a:latin typeface="+mj-lt"/>
                <a:ea typeface="Franklin Gothic Medium" charset="0"/>
                <a:cs typeface="Franklin Gothic Medium" charset="0"/>
              </a:rPr>
              <a:t> Performance Matters</a:t>
            </a:r>
            <a:endParaRPr lang="en-US" sz="2800" b="1" dirty="0">
              <a:solidFill>
                <a:schemeClr val="bg1"/>
              </a:solidFill>
              <a:latin typeface="+mj-lt"/>
              <a:ea typeface="Franklin Gothic Medium" charset="0"/>
              <a:cs typeface="Franklin Gothic Medium" charset="0"/>
            </a:endParaRPr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3"/>
            <a:ext cx="12192000" cy="685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00" y="3020423"/>
            <a:ext cx="856488" cy="85344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262271" y="2888343"/>
            <a:ext cx="0" cy="1117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026" y="3167390"/>
            <a:ext cx="648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  <a:ea typeface="Franklin Gothic Medium" charset="0"/>
                <a:cs typeface="Franklin Gothic Medium" charset="0"/>
              </a:rPr>
              <a:t>Database</a:t>
            </a:r>
            <a:r>
              <a:rPr lang="en-US" sz="2800" b="1" baseline="0" dirty="0">
                <a:solidFill>
                  <a:schemeClr val="bg1"/>
                </a:solidFill>
                <a:latin typeface="+mj-lt"/>
                <a:ea typeface="Franklin Gothic Medium" charset="0"/>
                <a:cs typeface="Franklin Gothic Medium" charset="0"/>
              </a:rPr>
              <a:t> Performance Matters</a:t>
            </a:r>
            <a:endParaRPr lang="en-US" sz="2800" b="1" dirty="0">
              <a:solidFill>
                <a:schemeClr val="bg1"/>
              </a:solidFill>
              <a:latin typeface="+mj-lt"/>
              <a:ea typeface="Franklin Gothic Medium" charset="0"/>
              <a:cs typeface="Franklin Gothic Medium" charset="0"/>
            </a:endParaRPr>
          </a:p>
        </p:txBody>
      </p:sp>
      <p:pic>
        <p:nvPicPr>
          <p:cNvPr id="21" name="Picture 2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3"/>
            <a:ext cx="12192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00" y="3020423"/>
            <a:ext cx="856488" cy="85344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4262271" y="2888343"/>
            <a:ext cx="0" cy="1117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28026" y="3167390"/>
            <a:ext cx="648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  <a:ea typeface="Franklin Gothic Medium" charset="0"/>
                <a:cs typeface="Franklin Gothic Medium" charset="0"/>
              </a:rPr>
              <a:t>Database</a:t>
            </a:r>
            <a:r>
              <a:rPr lang="en-US" sz="2800" b="1" baseline="0" dirty="0">
                <a:solidFill>
                  <a:schemeClr val="bg1"/>
                </a:solidFill>
                <a:latin typeface="+mj-lt"/>
                <a:ea typeface="Franklin Gothic Medium" charset="0"/>
                <a:cs typeface="Franklin Gothic Medium" charset="0"/>
              </a:rPr>
              <a:t> Performance Matters</a:t>
            </a:r>
            <a:endParaRPr lang="en-US" sz="2800" b="1" dirty="0">
              <a:solidFill>
                <a:schemeClr val="bg1"/>
              </a:solidFill>
              <a:latin typeface="+mj-lt"/>
              <a:ea typeface="Franklin Gothic Medium" charset="0"/>
              <a:cs typeface="Franklin Gothic Medium" charset="0"/>
            </a:endParaRPr>
          </a:p>
        </p:txBody>
      </p:sp>
      <p:pic>
        <p:nvPicPr>
          <p:cNvPr id="25" name="Picture 24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3"/>
            <a:ext cx="12192000" cy="6858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00" y="3020423"/>
            <a:ext cx="856488" cy="853440"/>
          </a:xfrm>
          <a:prstGeom prst="rect">
            <a:avLst/>
          </a:prstGeom>
        </p:spPr>
      </p:pic>
      <p:cxnSp>
        <p:nvCxnSpPr>
          <p:cNvPr id="27" name="Straight Connector 26"/>
          <p:cNvCxnSpPr/>
          <p:nvPr userDrawn="1"/>
        </p:nvCxnSpPr>
        <p:spPr>
          <a:xfrm>
            <a:off x="4262271" y="2888343"/>
            <a:ext cx="0" cy="1117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4528026" y="3167390"/>
            <a:ext cx="648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  <a:ea typeface="Franklin Gothic Medium" charset="0"/>
                <a:cs typeface="Franklin Gothic Medium" charset="0"/>
              </a:rPr>
              <a:t>Database</a:t>
            </a:r>
            <a:r>
              <a:rPr lang="en-US" sz="2800" b="1" baseline="0" dirty="0">
                <a:solidFill>
                  <a:schemeClr val="bg1"/>
                </a:solidFill>
                <a:latin typeface="+mj-lt"/>
                <a:ea typeface="Franklin Gothic Medium" charset="0"/>
                <a:cs typeface="Franklin Gothic Medium" charset="0"/>
              </a:rPr>
              <a:t> Performance Matters</a:t>
            </a:r>
            <a:endParaRPr lang="en-US" sz="2800" b="1" dirty="0">
              <a:solidFill>
                <a:schemeClr val="bg1"/>
              </a:solidFill>
              <a:latin typeface="+mj-lt"/>
              <a:ea typeface="Franklin Gothic Medium" charset="0"/>
              <a:cs typeface="Franklin Gothic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38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916" y="2130078"/>
            <a:ext cx="10364168" cy="14702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322" y="3886163"/>
            <a:ext cx="8533357" cy="17527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1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3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6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9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50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41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91659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2" y="247340"/>
            <a:ext cx="11344276" cy="1166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1719072"/>
            <a:ext cx="11344276" cy="450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Paragraph text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Third-level bullet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2913" y="1567546"/>
            <a:ext cx="113442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771" y="6330950"/>
            <a:ext cx="1553417" cy="36512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724400" y="6289878"/>
            <a:ext cx="2806700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/>
              <a:t>© 2018 Percona.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1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42912" y="6374517"/>
            <a:ext cx="18247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2F3D34-3AAF-754D-A062-3A3E5B828E47}" type="slidenum">
              <a:rPr lang="en-US" sz="1200" b="1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13" y="1567546"/>
            <a:ext cx="113442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2913" y="1567546"/>
            <a:ext cx="113442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2913" y="1567546"/>
            <a:ext cx="113442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2913" y="1567546"/>
            <a:ext cx="113442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2913" y="1567546"/>
            <a:ext cx="113442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442913" y="1567546"/>
            <a:ext cx="113442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3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85000"/>
        <a:buFontTx/>
        <a:buNone/>
        <a:defRPr sz="32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Clr>
          <a:schemeClr val="accent2"/>
        </a:buClr>
        <a:buSzPct val="100000"/>
        <a:buFont typeface=".LucidaGrandeUI" charset="0"/>
        <a:buChar char="▪"/>
        <a:defRPr sz="28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4813" indent="-210312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Clr>
          <a:schemeClr val="tx1">
            <a:lumMod val="75000"/>
            <a:lumOff val="25000"/>
          </a:schemeClr>
        </a:buClr>
        <a:buSzPct val="100000"/>
        <a:buFont typeface=".AppleSystemUIFont" charset="-120"/>
        <a:buChar char="•"/>
        <a:tabLst/>
        <a:defRPr sz="2400" i="1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594360" indent="-1651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100000"/>
        <a:buFont typeface=".LucidaGrandeUI" charset="0"/>
        <a:buChar char="▪"/>
        <a:tabLst/>
        <a:defRPr sz="2000" kern="1200" baseline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777240" indent="-17145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tx1">
            <a:lumMod val="75000"/>
            <a:lumOff val="25000"/>
          </a:schemeClr>
        </a:buClr>
        <a:buSzPct val="90000"/>
        <a:buFont typeface="Arial" charset="0"/>
        <a:buChar char="•"/>
        <a:tabLst/>
        <a:defRPr sz="1600" i="1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Peter Zaitsev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_tradnl" dirty="0" err="1" smtClean="0"/>
              <a:t>Analyzing</a:t>
            </a:r>
            <a:r>
              <a:rPr lang="es-ES_tradnl" dirty="0" smtClean="0"/>
              <a:t> </a:t>
            </a:r>
            <a:r>
              <a:rPr lang="es-ES_tradnl" dirty="0" err="1" smtClean="0"/>
              <a:t>MySQL</a:t>
            </a:r>
            <a:r>
              <a:rPr lang="es-ES_tradnl" dirty="0" smtClean="0"/>
              <a:t> </a:t>
            </a:r>
            <a:r>
              <a:rPr lang="es-ES_tradnl" dirty="0" err="1" smtClean="0"/>
              <a:t>Logs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ClickHouse</a:t>
            </a:r>
            <a:endParaRPr lang="es-ES_tradnl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CEO, Percona</a:t>
            </a:r>
          </a:p>
          <a:p>
            <a:r>
              <a:rPr lang="en-US" dirty="0" smtClean="0"/>
              <a:t>April 27,2018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11379200" y="3749742"/>
            <a:ext cx="45719" cy="649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380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Options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87180863"/>
              </p:ext>
            </p:extLst>
          </p:nvPr>
        </p:nvGraphicFramePr>
        <p:xfrm>
          <a:off x="442913" y="1719263"/>
          <a:ext cx="11344275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830219895"/>
              </p:ext>
            </p:extLst>
          </p:nvPr>
        </p:nvGraphicFramePr>
        <p:xfrm>
          <a:off x="442913" y="1719072"/>
          <a:ext cx="5546725" cy="442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Charity Majors</a:t>
            </a:r>
            <a:endParaRPr lang="en-US" dirty="0"/>
          </a:p>
        </p:txBody>
      </p:sp>
      <p:pic>
        <p:nvPicPr>
          <p:cNvPr id="1030" name="Picture 6" descr="Image result for charity majors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689" y="1719072"/>
            <a:ext cx="4345238" cy="43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6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42173575"/>
              </p:ext>
            </p:extLst>
          </p:nvPr>
        </p:nvGraphicFramePr>
        <p:xfrm>
          <a:off x="442913" y="1719072"/>
          <a:ext cx="5546725" cy="442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Supported Parsers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 err="1" smtClean="0"/>
              <a:t>HoneyTail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27" y="2196910"/>
            <a:ext cx="3048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81908737"/>
              </p:ext>
            </p:extLst>
          </p:nvPr>
        </p:nvGraphicFramePr>
        <p:xfrm>
          <a:off x="442913" y="1719072"/>
          <a:ext cx="5546725" cy="442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 err="1" smtClean="0"/>
              <a:t>ClickTail</a:t>
            </a:r>
            <a:endParaRPr lang="en-US" dirty="0"/>
          </a:p>
        </p:txBody>
      </p:sp>
      <p:sp>
        <p:nvSpPr>
          <p:cNvPr id="9" name="AutoShape 2" descr="Image result for altinity"/>
          <p:cNvSpPr>
            <a:spLocks noGrp="1" noChangeAspect="1" noChangeArrowheads="1"/>
          </p:cNvSpPr>
          <p:nvPr>
            <p:ph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0463" y="1877477"/>
            <a:ext cx="5546725" cy="409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ClickTail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curl -s https://packagecloud.io/install/repositories/Altinity/clickhouse/script.deb.sh | </a:t>
            </a:r>
            <a:r>
              <a:rPr lang="en-US" dirty="0" smtClean="0"/>
              <a:t>bash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apt-get install </a:t>
            </a:r>
            <a:r>
              <a:rPr lang="en-US" dirty="0" err="1" smtClean="0"/>
              <a:t>clicktail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Install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clicktail</a:t>
            </a:r>
            <a:r>
              <a:rPr lang="en-US" dirty="0" smtClean="0"/>
              <a:t>/</a:t>
            </a:r>
            <a:r>
              <a:rPr lang="en-US" dirty="0" err="1" smtClean="0"/>
              <a:t>clicktail-example.conf</a:t>
            </a:r>
            <a:r>
              <a:rPr lang="en-US" dirty="0" smtClean="0"/>
              <a:t> as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clicktail</a:t>
            </a:r>
            <a:r>
              <a:rPr lang="en-US" dirty="0" smtClean="0"/>
              <a:t>/</a:t>
            </a:r>
            <a:r>
              <a:rPr lang="en-US" dirty="0" err="1" smtClean="0"/>
              <a:t>clicktail.conf</a:t>
            </a:r>
            <a:r>
              <a:rPr lang="en-US" dirty="0" smtClean="0"/>
              <a:t> and customize it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APIHost</a:t>
            </a:r>
            <a:r>
              <a:rPr lang="en-US" dirty="0"/>
              <a:t> = http://localhost:8123/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licktail</a:t>
            </a:r>
            <a:r>
              <a:rPr lang="en-US" dirty="0" smtClean="0"/>
              <a:t> –c 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clicktail</a:t>
            </a:r>
            <a:r>
              <a:rPr lang="en-US" dirty="0" smtClean="0"/>
              <a:t>/</a:t>
            </a:r>
            <a:r>
              <a:rPr lang="en-US" dirty="0" err="1" smtClean="0"/>
              <a:t>clicktail.conf</a:t>
            </a:r>
            <a:r>
              <a:rPr lang="en-US" dirty="0" smtClean="0"/>
              <a:t>    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To See how it 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service </a:t>
            </a:r>
            <a:r>
              <a:rPr lang="en-US" dirty="0" err="1" smtClean="0"/>
              <a:t>clicktail</a:t>
            </a:r>
            <a:r>
              <a:rPr lang="en-US" dirty="0" smtClean="0"/>
              <a:t> start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To run as a service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Logs Primer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98357933"/>
              </p:ext>
            </p:extLst>
          </p:nvPr>
        </p:nvGraphicFramePr>
        <p:xfrm>
          <a:off x="442913" y="1719263"/>
          <a:ext cx="11344275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2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Audit Logs to </a:t>
            </a:r>
            <a:r>
              <a:rPr lang="en-US" dirty="0" err="1" smtClean="0"/>
              <a:t>ClickHouse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MySQL Audit Logs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60553093"/>
              </p:ext>
            </p:extLst>
          </p:nvPr>
        </p:nvGraphicFramePr>
        <p:xfrm>
          <a:off x="442913" y="1719263"/>
          <a:ext cx="11344275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6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Log Record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{"</a:t>
            </a:r>
            <a:r>
              <a:rPr lang="en-US" dirty="0" err="1"/>
              <a:t>audit_record</a:t>
            </a:r>
            <a:r>
              <a:rPr lang="en-US" dirty="0"/>
              <a:t>":{"name":"Query","record":"743017006_2018-03-31T01:03:12","timestamp":"2018-03-31T15:53:42 UTC","command_class":"select","connection_id":"2394","status":0,"sqltext":"SELECT SUM(k) FROM sbtest1 WHERE id BETWEEN 3 AND 102","user":"sbtest[</a:t>
            </a:r>
            <a:r>
              <a:rPr lang="en-US" dirty="0" err="1"/>
              <a:t>sbtest</a:t>
            </a:r>
            <a:r>
              <a:rPr lang="en-US" dirty="0"/>
              <a:t>] @ localhost []","host":"localhost","os_user":"","</a:t>
            </a:r>
            <a:r>
              <a:rPr lang="en-US" dirty="0" err="1"/>
              <a:t>ip</a:t>
            </a:r>
            <a:r>
              <a:rPr lang="en-US" dirty="0"/>
              <a:t>":"","</a:t>
            </a:r>
            <a:r>
              <a:rPr lang="en-US" dirty="0" err="1"/>
              <a:t>db</a:t>
            </a:r>
            <a:r>
              <a:rPr lang="en-US" dirty="0"/>
              <a:t>":"</a:t>
            </a:r>
            <a:r>
              <a:rPr lang="en-US" dirty="0" err="1"/>
              <a:t>sbtest</a:t>
            </a:r>
            <a:r>
              <a:rPr lang="en-US" dirty="0"/>
              <a:t>"}}</a:t>
            </a:r>
          </a:p>
        </p:txBody>
      </p:sp>
    </p:spTree>
    <p:extLst>
      <p:ext uri="{BB962C8B-B14F-4D97-AF65-F5344CB8AC3E}">
        <p14:creationId xmlns:p14="http://schemas.microsoft.com/office/powerpoint/2010/main" val="264064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Percona Server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Install Audit Plugin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fr-FR" dirty="0"/>
              <a:t>INSTALL PLUGIN </a:t>
            </a:r>
            <a:r>
              <a:rPr lang="fr-FR" dirty="0" err="1"/>
              <a:t>audit_log</a:t>
            </a:r>
            <a:r>
              <a:rPr lang="fr-FR" dirty="0"/>
              <a:t> SONAME 'audit_log.so</a:t>
            </a:r>
            <a:r>
              <a:rPr lang="fr-FR" dirty="0" smtClean="0"/>
              <a:t>';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Configure Audit Plugin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audit_log_format</a:t>
            </a:r>
            <a:r>
              <a:rPr lang="en-US" dirty="0"/>
              <a:t>=JSON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audit_log_rotate_on_size</a:t>
            </a:r>
            <a:r>
              <a:rPr lang="en-US" dirty="0"/>
              <a:t>=1G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audit_log_rotations</a:t>
            </a:r>
            <a:r>
              <a:rPr lang="en-US" dirty="0" smtClean="0"/>
              <a:t>=2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Customize Filtering as needed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audit_log_exclude_accounts</a:t>
            </a:r>
            <a:r>
              <a:rPr lang="en-US" dirty="0"/>
              <a:t> = </a:t>
            </a:r>
            <a:r>
              <a:rPr lang="en-US" dirty="0" smtClean="0"/>
              <a:t>‘app1@%,app2@localhost</a:t>
            </a:r>
            <a:r>
              <a:rPr lang="en-US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17466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ClickHouse</a:t>
            </a:r>
            <a:r>
              <a:rPr lang="en-US" dirty="0" smtClean="0"/>
              <a:t> is my love at the first 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8" y="2190147"/>
            <a:ext cx="11483526" cy="233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Clickhouse</a:t>
            </a:r>
            <a:r>
              <a:rPr lang="en-US" dirty="0" smtClean="0"/>
              <a:t>/</a:t>
            </a:r>
            <a:r>
              <a:rPr lang="en-US" dirty="0" err="1" smtClean="0"/>
              <a:t>ClickTail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Install Schema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cat schema/</a:t>
            </a:r>
            <a:r>
              <a:rPr lang="en-US" dirty="0" err="1"/>
              <a:t>db.sql</a:t>
            </a:r>
            <a:r>
              <a:rPr lang="en-US" dirty="0"/>
              <a:t> | </a:t>
            </a:r>
            <a:r>
              <a:rPr lang="en-US" dirty="0" err="1"/>
              <a:t>clickhouse</a:t>
            </a:r>
            <a:r>
              <a:rPr lang="en-US" dirty="0"/>
              <a:t>-client </a:t>
            </a:r>
            <a:r>
              <a:rPr lang="en-US" dirty="0" smtClean="0"/>
              <a:t>–multiline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cat </a:t>
            </a:r>
            <a:r>
              <a:rPr lang="en-US" dirty="0" smtClean="0"/>
              <a:t>schema/</a:t>
            </a:r>
            <a:r>
              <a:rPr lang="en-US" dirty="0" err="1" smtClean="0"/>
              <a:t>mysqlaudit.sql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err="1"/>
              <a:t>clickhouse</a:t>
            </a:r>
            <a:r>
              <a:rPr lang="en-US" dirty="0"/>
              <a:t>-client </a:t>
            </a:r>
            <a:r>
              <a:rPr lang="en-US" dirty="0" smtClean="0"/>
              <a:t>–multiline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 err="1" smtClean="0"/>
              <a:t>ClickTail</a:t>
            </a:r>
            <a:endParaRPr lang="en-US" dirty="0" smtClean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[Required Options</a:t>
            </a:r>
            <a:r>
              <a:rPr lang="en-US" dirty="0" smtClean="0"/>
              <a:t>]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ParserName</a:t>
            </a:r>
            <a:r>
              <a:rPr lang="en-US" dirty="0"/>
              <a:t> = </a:t>
            </a:r>
            <a:r>
              <a:rPr lang="en-US" dirty="0" err="1"/>
              <a:t>mysqlaudit</a:t>
            </a:r>
            <a:endParaRPr lang="en-US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LogFiles</a:t>
            </a:r>
            <a:r>
              <a:rPr lang="en-US" dirty="0"/>
              <a:t> = 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mysql</a:t>
            </a:r>
            <a:r>
              <a:rPr lang="en-US" dirty="0"/>
              <a:t>/audit.log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Dataset = </a:t>
            </a:r>
            <a:r>
              <a:rPr lang="en-US" dirty="0" err="1"/>
              <a:t>clicktail.mysql_audit_log</a:t>
            </a:r>
            <a:endParaRPr lang="en-US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Log Query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744" y="1660458"/>
            <a:ext cx="2985797" cy="416282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16" y="2164682"/>
            <a:ext cx="66770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Slow Query Logs to </a:t>
            </a:r>
            <a:r>
              <a:rPr lang="en-US" dirty="0" err="1" smtClean="0"/>
              <a:t>ClickHouse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Slow Query Logs 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84099981"/>
              </p:ext>
            </p:extLst>
          </p:nvPr>
        </p:nvGraphicFramePr>
        <p:xfrm>
          <a:off x="442913" y="1719263"/>
          <a:ext cx="11344275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7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Log Record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12695"/>
            <a:ext cx="102489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Configuring Slow Query Logs in Percona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slow_query_log</a:t>
            </a:r>
            <a:r>
              <a:rPr lang="en-US" dirty="0" smtClean="0"/>
              <a:t>=ON</a:t>
            </a:r>
            <a:endParaRPr lang="en-US" dirty="0"/>
          </a:p>
          <a:p>
            <a:r>
              <a:rPr lang="en-US" dirty="0" err="1"/>
              <a:t>long_query_time</a:t>
            </a:r>
            <a:r>
              <a:rPr lang="en-US" dirty="0"/>
              <a:t>=0</a:t>
            </a:r>
          </a:p>
          <a:p>
            <a:r>
              <a:rPr lang="en-US" dirty="0" err="1" smtClean="0"/>
              <a:t>log_slow_rate_limit</a:t>
            </a:r>
            <a:r>
              <a:rPr lang="en-US" dirty="0" smtClean="0"/>
              <a:t>=1</a:t>
            </a:r>
            <a:endParaRPr lang="en-US" dirty="0"/>
          </a:p>
          <a:p>
            <a:r>
              <a:rPr lang="en-US" dirty="0" err="1"/>
              <a:t>log_slow_rate_type</a:t>
            </a:r>
            <a:r>
              <a:rPr lang="en-US" dirty="0"/>
              <a:t>=query</a:t>
            </a:r>
          </a:p>
          <a:p>
            <a:r>
              <a:rPr lang="en-US" dirty="0" err="1"/>
              <a:t>log_slow_verbosity</a:t>
            </a:r>
            <a:r>
              <a:rPr lang="en-US" dirty="0"/>
              <a:t>=full</a:t>
            </a:r>
          </a:p>
          <a:p>
            <a:r>
              <a:rPr lang="en-US" dirty="0" err="1"/>
              <a:t>log_slow_admin_statements</a:t>
            </a:r>
            <a:r>
              <a:rPr lang="en-US" dirty="0"/>
              <a:t>=ON</a:t>
            </a:r>
          </a:p>
          <a:p>
            <a:r>
              <a:rPr lang="en-US" dirty="0" err="1"/>
              <a:t>log_slow_slave_statements</a:t>
            </a:r>
            <a:r>
              <a:rPr lang="en-US" dirty="0"/>
              <a:t>=ON</a:t>
            </a:r>
          </a:p>
          <a:p>
            <a:r>
              <a:rPr lang="en-US" dirty="0" err="1"/>
              <a:t>slow_query_log_always_write_time</a:t>
            </a:r>
            <a:r>
              <a:rPr lang="en-US" dirty="0"/>
              <a:t>=1</a:t>
            </a:r>
          </a:p>
          <a:p>
            <a:r>
              <a:rPr lang="en-US" dirty="0" err="1"/>
              <a:t>slow_query_log_use_global_control</a:t>
            </a:r>
            <a:r>
              <a:rPr lang="en-US" dirty="0"/>
              <a:t>=all</a:t>
            </a:r>
          </a:p>
        </p:txBody>
      </p:sp>
    </p:spTree>
    <p:extLst>
      <p:ext uri="{BB962C8B-B14F-4D97-AF65-F5344CB8AC3E}">
        <p14:creationId xmlns:p14="http://schemas.microsoft.com/office/powerpoint/2010/main" val="17368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Clickhouse</a:t>
            </a:r>
            <a:r>
              <a:rPr lang="en-US" dirty="0" smtClean="0"/>
              <a:t>/</a:t>
            </a:r>
            <a:r>
              <a:rPr lang="en-US" dirty="0" err="1" smtClean="0"/>
              <a:t>ClickTail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Install Schema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cat schema/</a:t>
            </a:r>
            <a:r>
              <a:rPr lang="en-US" dirty="0" err="1"/>
              <a:t>db.sql</a:t>
            </a:r>
            <a:r>
              <a:rPr lang="en-US" dirty="0"/>
              <a:t> | </a:t>
            </a:r>
            <a:r>
              <a:rPr lang="en-US" dirty="0" err="1"/>
              <a:t>clickhouse</a:t>
            </a:r>
            <a:r>
              <a:rPr lang="en-US" dirty="0"/>
              <a:t>-client </a:t>
            </a:r>
            <a:r>
              <a:rPr lang="en-US" dirty="0" smtClean="0"/>
              <a:t>–multiline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cat </a:t>
            </a:r>
            <a:r>
              <a:rPr lang="en-US" dirty="0" smtClean="0"/>
              <a:t>schema/</a:t>
            </a:r>
            <a:r>
              <a:rPr lang="en-US" dirty="0" err="1" smtClean="0"/>
              <a:t>mysql.sql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err="1"/>
              <a:t>clickhouse</a:t>
            </a:r>
            <a:r>
              <a:rPr lang="en-US" dirty="0"/>
              <a:t>-client </a:t>
            </a:r>
            <a:r>
              <a:rPr lang="en-US" dirty="0" smtClean="0"/>
              <a:t>–multiline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 err="1" smtClean="0"/>
              <a:t>ClickTail</a:t>
            </a:r>
            <a:endParaRPr lang="en-US" dirty="0" smtClean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[Required Options</a:t>
            </a:r>
            <a:r>
              <a:rPr lang="en-US" dirty="0" smtClean="0"/>
              <a:t>]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ParserName</a:t>
            </a:r>
            <a:r>
              <a:rPr lang="en-US" dirty="0"/>
              <a:t> = </a:t>
            </a:r>
            <a:r>
              <a:rPr lang="en-US" dirty="0" err="1"/>
              <a:t>mysql</a:t>
            </a:r>
            <a:endParaRPr lang="en-US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LogFiles</a:t>
            </a:r>
            <a:r>
              <a:rPr lang="en-US" dirty="0"/>
              <a:t> =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mysql</a:t>
            </a:r>
            <a:r>
              <a:rPr lang="en-US" dirty="0" smtClean="0"/>
              <a:t>/db01-slow.log</a:t>
            </a:r>
            <a:endParaRPr lang="en-US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Dataset = </a:t>
            </a:r>
            <a:r>
              <a:rPr lang="en-US" dirty="0" err="1"/>
              <a:t>clicktail.mysql_slow_log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Parser </a:t>
            </a:r>
            <a:r>
              <a:rPr lang="en-US" dirty="0" err="1" smtClean="0"/>
              <a:t>Configurarion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[MySQL Parser Options]</a:t>
            </a:r>
          </a:p>
          <a:p>
            <a:r>
              <a:rPr lang="en-US" dirty="0"/>
              <a:t>Host = localhost:3306   ; or @</a:t>
            </a:r>
            <a:r>
              <a:rPr lang="en-US" dirty="0" err="1"/>
              <a:t>unix</a:t>
            </a:r>
            <a:r>
              <a:rPr lang="en-US" dirty="0"/>
              <a:t>(/</a:t>
            </a:r>
            <a:r>
              <a:rPr lang="en-US" dirty="0" err="1"/>
              <a:t>var</a:t>
            </a:r>
            <a:r>
              <a:rPr lang="en-US" dirty="0"/>
              <a:t>/run/</a:t>
            </a:r>
            <a:r>
              <a:rPr lang="en-US" dirty="0" err="1"/>
              <a:t>mysqld</a:t>
            </a:r>
            <a:r>
              <a:rPr lang="en-US" dirty="0"/>
              <a:t>/</a:t>
            </a:r>
            <a:r>
              <a:rPr lang="en-US" dirty="0" err="1"/>
              <a:t>mysqld.sock</a:t>
            </a:r>
            <a:r>
              <a:rPr lang="en-US" dirty="0"/>
              <a:t>)</a:t>
            </a:r>
          </a:p>
          <a:p>
            <a:r>
              <a:rPr lang="en-US" dirty="0"/>
              <a:t>User = username</a:t>
            </a:r>
          </a:p>
          <a:p>
            <a:r>
              <a:rPr lang="en-US" dirty="0"/>
              <a:t>Pass = </a:t>
            </a:r>
            <a:r>
              <a:rPr lang="en-US" dirty="0" err="1"/>
              <a:t>userpass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Information is Available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42912" y="1719263"/>
            <a:ext cx="4321146" cy="442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43" y="1719263"/>
            <a:ext cx="2186718" cy="4380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516" y="1917700"/>
            <a:ext cx="27146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Causing the Most Load</a:t>
            </a:r>
            <a:endParaRPr lang="en-US" dirty="0"/>
          </a:p>
        </p:txBody>
      </p:sp>
      <p:pic>
        <p:nvPicPr>
          <p:cNvPr id="9218" name="Picture 2" descr="Raw MySQL Query Logs with ClickHouse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570" y="1831682"/>
            <a:ext cx="9754961" cy="420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85631532"/>
              </p:ext>
            </p:extLst>
          </p:nvPr>
        </p:nvGraphicFramePr>
        <p:xfrm>
          <a:off x="442913" y="1719263"/>
          <a:ext cx="11344275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7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set of Most Frequent Queries</a:t>
            </a:r>
            <a:endParaRPr lang="en-US" dirty="0"/>
          </a:p>
        </p:txBody>
      </p:sp>
      <p:pic>
        <p:nvPicPr>
          <p:cNvPr id="10242" name="Picture 2" descr="Raw MySQL Query Logs with ClickHous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27" y="1719263"/>
            <a:ext cx="9622447" cy="442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Slowest Query </a:t>
            </a:r>
            <a:endParaRPr lang="en-US" dirty="0"/>
          </a:p>
        </p:txBody>
      </p:sp>
      <p:pic>
        <p:nvPicPr>
          <p:cNvPr id="11266" name="Picture 2" descr="Raw MySQL Query Logs with ClickHous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570" y="2612841"/>
            <a:ext cx="9754961" cy="263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3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Killed Queries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863642"/>
            <a:ext cx="11344276" cy="35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Did we have failures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42911" y="1846715"/>
            <a:ext cx="11344277" cy="37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Transactions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791608" y="1719263"/>
            <a:ext cx="6646885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from bad Transaction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52663" y="2246313"/>
            <a:ext cx="77247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Anyone dumping a lot of data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09625" y="2574925"/>
            <a:ext cx="106108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Processed Logs 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Check out Percona Monitoring and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315817"/>
            <a:ext cx="11415562" cy="38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Help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248224178"/>
              </p:ext>
            </p:extLst>
          </p:nvPr>
        </p:nvGraphicFramePr>
        <p:xfrm>
          <a:off x="442913" y="1719263"/>
          <a:ext cx="11344275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00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Bonus:  Using PMM for </a:t>
            </a:r>
            <a:r>
              <a:rPr lang="en-US" dirty="0" err="1" smtClean="0"/>
              <a:t>ClickHouse</a:t>
            </a:r>
            <a:r>
              <a:rPr lang="en-US" dirty="0" smtClean="0"/>
              <a:t>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0" dirty="0" err="1"/>
              <a:t>docker</a:t>
            </a:r>
            <a:r>
              <a:rPr lang="en-US" sz="2200" b="0" dirty="0"/>
              <a:t> run -d -p 9116:9116 f1yegor/</a:t>
            </a:r>
            <a:r>
              <a:rPr lang="en-US" sz="2200" b="0" dirty="0" err="1"/>
              <a:t>clickhouse</a:t>
            </a:r>
            <a:r>
              <a:rPr lang="en-US" sz="2200" b="0" dirty="0"/>
              <a:t>-exporter </a:t>
            </a:r>
            <a:r>
              <a:rPr lang="en-US" sz="2200" b="0" dirty="0" smtClean="0"/>
              <a:t>-</a:t>
            </a:r>
            <a:r>
              <a:rPr lang="en-US" sz="2200" b="0" dirty="0" err="1" smtClean="0"/>
              <a:t>scrape_uri</a:t>
            </a:r>
            <a:r>
              <a:rPr lang="en-US" sz="2200" b="0" dirty="0" smtClean="0"/>
              <a:t>=http://myhost:8123/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0" dirty="0" err="1"/>
              <a:t>pmm</a:t>
            </a:r>
            <a:r>
              <a:rPr lang="en-US" sz="2200" b="0" dirty="0"/>
              <a:t>-admin </a:t>
            </a:r>
            <a:r>
              <a:rPr lang="en-US" sz="2200" b="0" dirty="0" err="1"/>
              <a:t>config</a:t>
            </a:r>
            <a:r>
              <a:rPr lang="en-US" sz="2200" b="0" dirty="0"/>
              <a:t> </a:t>
            </a:r>
            <a:r>
              <a:rPr lang="en-US" sz="2200" b="0" dirty="0" smtClean="0"/>
              <a:t>–server pmm.your-domain.com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0" dirty="0" err="1"/>
              <a:t>pmm</a:t>
            </a:r>
            <a:r>
              <a:rPr lang="en-US" sz="2200" b="0" dirty="0"/>
              <a:t>-admin add </a:t>
            </a:r>
            <a:r>
              <a:rPr lang="en-US" sz="2200" b="0" dirty="0" err="1" smtClean="0"/>
              <a:t>linux:metrics</a:t>
            </a:r>
            <a:endParaRPr lang="en-US" sz="22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0" dirty="0" err="1"/>
              <a:t>pmm</a:t>
            </a:r>
            <a:r>
              <a:rPr lang="en-US" sz="2200" b="0" dirty="0"/>
              <a:t>-admin add </a:t>
            </a:r>
            <a:r>
              <a:rPr lang="en-US" sz="2200" b="0" dirty="0" err="1"/>
              <a:t>external:service</a:t>
            </a:r>
            <a:r>
              <a:rPr lang="en-US" sz="2200" b="0" dirty="0"/>
              <a:t> </a:t>
            </a:r>
            <a:r>
              <a:rPr lang="en-US" sz="2200" b="0" dirty="0" err="1"/>
              <a:t>clickhouse</a:t>
            </a:r>
            <a:r>
              <a:rPr lang="en-US" sz="2200" b="0" dirty="0"/>
              <a:t> --interval 10s --service-port=9116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inspired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719263"/>
            <a:ext cx="4091633" cy="3151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801" y="1719263"/>
            <a:ext cx="3034498" cy="1856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802" y="3665871"/>
            <a:ext cx="3034498" cy="1546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746" y="1719263"/>
            <a:ext cx="4097442" cy="36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7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Advanced Data Exploration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42912" y="1603760"/>
            <a:ext cx="6605202" cy="2900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635" y="3585209"/>
            <a:ext cx="6653032" cy="25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Grafana</a:t>
            </a:r>
            <a:r>
              <a:rPr lang="en-US" dirty="0" smtClean="0"/>
              <a:t>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42913" y="1747145"/>
            <a:ext cx="11344275" cy="43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Works out of the Box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93926" y="1719263"/>
            <a:ext cx="9642248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Thank You!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53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Keep and Analyze Raw Logs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88062433"/>
              </p:ext>
            </p:extLst>
          </p:nvPr>
        </p:nvGraphicFramePr>
        <p:xfrm>
          <a:off x="442913" y="1719263"/>
          <a:ext cx="11344275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7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17813846"/>
              </p:ext>
            </p:extLst>
          </p:nvPr>
        </p:nvGraphicFramePr>
        <p:xfrm>
          <a:off x="442913" y="1719263"/>
          <a:ext cx="11344275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9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Clickhouse</a:t>
            </a:r>
            <a:r>
              <a:rPr lang="en-US" dirty="0" smtClean="0"/>
              <a:t> Answers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96090291"/>
              </p:ext>
            </p:extLst>
          </p:nvPr>
        </p:nvGraphicFramePr>
        <p:xfrm>
          <a:off x="442913" y="1719263"/>
          <a:ext cx="11344275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36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91670441"/>
              </p:ext>
            </p:extLst>
          </p:nvPr>
        </p:nvGraphicFramePr>
        <p:xfrm>
          <a:off x="442913" y="1719072"/>
          <a:ext cx="5546725" cy="442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Bonus</a:t>
            </a:r>
            <a:endParaRPr lang="en-US" dirty="0"/>
          </a:p>
        </p:txBody>
      </p:sp>
      <p:pic>
        <p:nvPicPr>
          <p:cNvPr id="12292" name="Picture 4" descr="Image result for proxysql clickhouse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1762405"/>
            <a:ext cx="5546725" cy="433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8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to </a:t>
            </a:r>
            <a:r>
              <a:rPr lang="en-US" dirty="0" err="1" smtClean="0"/>
              <a:t>ClickHouse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ona-Deck">
  <a:themeElements>
    <a:clrScheme name="Percona Pop">
      <a:dk1>
        <a:srgbClr val="1B2024"/>
      </a:dk1>
      <a:lt1>
        <a:srgbClr val="FFFFFF"/>
      </a:lt1>
      <a:dk2>
        <a:srgbClr val="1B2024"/>
      </a:dk2>
      <a:lt2>
        <a:srgbClr val="FFFFFF"/>
      </a:lt2>
      <a:accent1>
        <a:srgbClr val="BF3300"/>
      </a:accent1>
      <a:accent2>
        <a:srgbClr val="F06400"/>
      </a:accent2>
      <a:accent3>
        <a:srgbClr val="13BAA9"/>
      </a:accent3>
      <a:accent4>
        <a:srgbClr val="73411D"/>
      </a:accent4>
      <a:accent5>
        <a:srgbClr val="77AD0A"/>
      </a:accent5>
      <a:accent6>
        <a:srgbClr val="6118A8"/>
      </a:accent6>
      <a:hlink>
        <a:srgbClr val="0563C1"/>
      </a:hlink>
      <a:folHlink>
        <a:srgbClr val="AA2B6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F41DB51-BE22-6544-AA3B-A51878633112}" vid="{3B7D358A-FEFC-254F-BDF7-C0850D3991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Percona-PPT-Confidential-Template-1-17</Template>
  <TotalTime>8054</TotalTime>
  <Words>680</Words>
  <Application>Microsoft Office PowerPoint</Application>
  <PresentationFormat>Widescreen</PresentationFormat>
  <Paragraphs>148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.AppleSystemUIFont</vt:lpstr>
      <vt:lpstr>.LucidaGrandeUI</vt:lpstr>
      <vt:lpstr>Arial</vt:lpstr>
      <vt:lpstr>Calibri</vt:lpstr>
      <vt:lpstr>Franklin Gothic Medium</vt:lpstr>
      <vt:lpstr>Wingdings</vt:lpstr>
      <vt:lpstr>Percona-Deck</vt:lpstr>
      <vt:lpstr>Analyzing MySQL Logs with ClickHouse</vt:lpstr>
      <vt:lpstr>ClickHouse is my love at the first sight</vt:lpstr>
      <vt:lpstr>Why ?</vt:lpstr>
      <vt:lpstr>MySQL inspired </vt:lpstr>
      <vt:lpstr>Why Keep and Analyze Raw Logs ?</vt:lpstr>
      <vt:lpstr>Why Not ?</vt:lpstr>
      <vt:lpstr>Clickhouse Answers </vt:lpstr>
      <vt:lpstr>Extra Bonus</vt:lpstr>
      <vt:lpstr>Logs to ClickHouse </vt:lpstr>
      <vt:lpstr>Several Options </vt:lpstr>
      <vt:lpstr>Meet Charity Majors</vt:lpstr>
      <vt:lpstr>Meet HoneyTail</vt:lpstr>
      <vt:lpstr>Meet ClickTail</vt:lpstr>
      <vt:lpstr>Installing ClickTail</vt:lpstr>
      <vt:lpstr>MySQL Logs Primer</vt:lpstr>
      <vt:lpstr>MySQL Audit Logs to ClickHouse </vt:lpstr>
      <vt:lpstr>When to use MySQL Audit Logs </vt:lpstr>
      <vt:lpstr>Audit Log Record Example</vt:lpstr>
      <vt:lpstr>Percona Server Configuration</vt:lpstr>
      <vt:lpstr>Clickhouse/ClickTail Setup</vt:lpstr>
      <vt:lpstr>Audit Log Query Examples</vt:lpstr>
      <vt:lpstr>MySQL Slow Query Logs to ClickHouse</vt:lpstr>
      <vt:lpstr>When to use Slow Query Logs ?</vt:lpstr>
      <vt:lpstr>Slow Log Record Example</vt:lpstr>
      <vt:lpstr>Configuring Slow Query Logs in Percona Server</vt:lpstr>
      <vt:lpstr>Clickhouse/ClickTail Setup</vt:lpstr>
      <vt:lpstr>Additional Parser Configurarion</vt:lpstr>
      <vt:lpstr>What Information is Available ?</vt:lpstr>
      <vt:lpstr>Queries Causing the Most Load</vt:lpstr>
      <vt:lpstr>Working set of Most Frequent Queries</vt:lpstr>
      <vt:lpstr>Slowest Query </vt:lpstr>
      <vt:lpstr>Any Killed Queries ?</vt:lpstr>
      <vt:lpstr>When Did we have failures </vt:lpstr>
      <vt:lpstr>Long Transactions</vt:lpstr>
      <vt:lpstr>Queries from bad Transaction </vt:lpstr>
      <vt:lpstr>Anyone dumping a lot of data ?</vt:lpstr>
      <vt:lpstr>Want Processed Logs  ? </vt:lpstr>
      <vt:lpstr>Need Help ?</vt:lpstr>
      <vt:lpstr>Bonus:  Using PMM for ClickHouse Monitoring</vt:lpstr>
      <vt:lpstr>Use Advanced Data Exploration Dashboard</vt:lpstr>
      <vt:lpstr>Import Grafana Dashboard</vt:lpstr>
      <vt:lpstr>Dashboard Works out of the Box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Title</dc:title>
  <dc:creator>Microsoft Office User</dc:creator>
  <cp:lastModifiedBy>Peter Zaitsev</cp:lastModifiedBy>
  <cp:revision>157</cp:revision>
  <cp:lastPrinted>2016-10-06T15:21:12Z</cp:lastPrinted>
  <dcterms:created xsi:type="dcterms:W3CDTF">2017-05-23T19:28:14Z</dcterms:created>
  <dcterms:modified xsi:type="dcterms:W3CDTF">2018-04-28T01:34:51Z</dcterms:modified>
</cp:coreProperties>
</file>