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878" r:id="rId3"/>
    <p:sldId id="818" r:id="rId4"/>
    <p:sldId id="855" r:id="rId5"/>
    <p:sldId id="856" r:id="rId6"/>
    <p:sldId id="858" r:id="rId7"/>
    <p:sldId id="857" r:id="rId8"/>
    <p:sldId id="859" r:id="rId9"/>
    <p:sldId id="839" r:id="rId10"/>
    <p:sldId id="860" r:id="rId11"/>
    <p:sldId id="861" r:id="rId12"/>
    <p:sldId id="880" r:id="rId13"/>
    <p:sldId id="882" r:id="rId14"/>
    <p:sldId id="862" r:id="rId15"/>
    <p:sldId id="863" r:id="rId16"/>
    <p:sldId id="874" r:id="rId17"/>
    <p:sldId id="881" r:id="rId18"/>
    <p:sldId id="845" r:id="rId19"/>
    <p:sldId id="864" r:id="rId20"/>
    <p:sldId id="865" r:id="rId21"/>
    <p:sldId id="866" r:id="rId22"/>
    <p:sldId id="869" r:id="rId23"/>
    <p:sldId id="867" r:id="rId24"/>
    <p:sldId id="883" r:id="rId25"/>
    <p:sldId id="875" r:id="rId26"/>
    <p:sldId id="877" r:id="rId27"/>
    <p:sldId id="873" r:id="rId28"/>
    <p:sldId id="876" r:id="rId29"/>
    <p:sldId id="872" r:id="rId30"/>
    <p:sldId id="868" r:id="rId31"/>
    <p:sldId id="879" r:id="rId32"/>
    <p:sldId id="671" r:id="rId33"/>
  </p:sldIdLst>
  <p:sldSz cx="13004800" cy="9753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0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orient="horz" pos="5265">
          <p15:clr>
            <a:srgbClr val="A4A3A4"/>
          </p15:clr>
        </p15:guide>
        <p15:guide id="5" pos="4096">
          <p15:clr>
            <a:srgbClr val="A4A3A4"/>
          </p15:clr>
        </p15:guide>
        <p15:guide id="6" pos="42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72721" initials="1" lastIdx="0" clrIdx="0">
    <p:extLst>
      <p:ext uri="{19B8F6BF-5375-455C-9EA6-DF929625EA0E}">
        <p15:presenceInfo xmlns="" xmlns:p15="http://schemas.microsoft.com/office/powerpoint/2012/main" userId="S-1-5-21-3113135041-4247060459-2002611716-178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70C0"/>
    <a:srgbClr val="E4F6B0"/>
    <a:srgbClr val="EDFED6"/>
    <a:srgbClr val="FFCE33"/>
    <a:srgbClr val="F2B500"/>
    <a:srgbClr val="00FF00"/>
    <a:srgbClr val="FFFF99"/>
    <a:srgbClr val="E41C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5792" autoAdjust="0"/>
  </p:normalViewPr>
  <p:slideViewPr>
    <p:cSldViewPr>
      <p:cViewPr varScale="1">
        <p:scale>
          <a:sx n="50" d="100"/>
          <a:sy n="50" d="100"/>
        </p:scale>
        <p:origin x="-1350" y="-90"/>
      </p:cViewPr>
      <p:guideLst>
        <p:guide orient="horz" pos="3702"/>
        <p:guide orient="horz" pos="5265"/>
        <p:guide pos="2880"/>
        <p:guide pos="2980"/>
        <p:guide pos="4096"/>
        <p:guide pos="42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Heiti SC Medium" pitchFamily="2" charset="-128"/>
              <a:ea typeface="Heiti SC Medium" pitchFamily="2" charset="-128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时长</c:v>
                </c:pt>
              </c:strCache>
            </c:strRef>
          </c:tx>
          <c:spPr>
            <a:solidFill>
              <a:srgbClr val="FFC000">
                <a:alpha val="7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uniq(id)</c:v>
                </c:pt>
                <c:pt idx="1">
                  <c:v>uniqHLL12(id)</c:v>
                </c:pt>
                <c:pt idx="2">
                  <c:v>uniqCombined(id)</c:v>
                </c:pt>
                <c:pt idx="3">
                  <c:v>uniqExact(id)</c:v>
                </c:pt>
                <c:pt idx="4">
                  <c:v>groupBitmap(id)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1.554</c:v>
                </c:pt>
                <c:pt idx="1">
                  <c:v>1.341</c:v>
                </c:pt>
                <c:pt idx="2">
                  <c:v>1.613</c:v>
                </c:pt>
                <c:pt idx="3">
                  <c:v>50.436999999999998</c:v>
                </c:pt>
                <c:pt idx="4">
                  <c:v>7.0380000000000003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6A-0E4F-88C5-008DA46F95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4852992"/>
        <c:axId val="54876032"/>
      </c:barChart>
      <c:catAx>
        <c:axId val="54852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76032"/>
        <c:crosses val="autoZero"/>
        <c:auto val="1"/>
        <c:lblAlgn val="ctr"/>
        <c:lblOffset val="100"/>
        <c:noMultiLvlLbl val="0"/>
      </c:catAx>
      <c:valAx>
        <c:axId val="548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5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Heiti SC Medium" pitchFamily="2" charset="-128"/>
              <a:ea typeface="Heiti SC Medium" pitchFamily="2" charset="-128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误差率</c:v>
                </c:pt>
              </c:strCache>
            </c:strRef>
          </c:tx>
          <c:spPr>
            <a:solidFill>
              <a:srgbClr val="FFC000">
                <a:alpha val="70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uniq(id)</c:v>
                </c:pt>
                <c:pt idx="1">
                  <c:v>uniqHLL12(id)</c:v>
                </c:pt>
                <c:pt idx="2">
                  <c:v>uniqCombined(id)</c:v>
                </c:pt>
                <c:pt idx="3">
                  <c:v>uniqExact(id)</c:v>
                </c:pt>
                <c:pt idx="4">
                  <c:v>groupBitmap(id)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</c:v>
                </c:pt>
                <c:pt idx="1">
                  <c:v>0.46</c:v>
                </c:pt>
                <c:pt idx="2">
                  <c:v>0.28999999999999998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6A-0E4F-88C5-008DA46F95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50131840"/>
        <c:axId val="150134784"/>
      </c:barChart>
      <c:catAx>
        <c:axId val="150131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34784"/>
        <c:crosses val="autoZero"/>
        <c:auto val="1"/>
        <c:lblAlgn val="ctr"/>
        <c:lblOffset val="100"/>
        <c:noMultiLvlLbl val="0"/>
      </c:catAx>
      <c:valAx>
        <c:axId val="1501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3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5BC94-A76E-4D27-845E-033937FEF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495E-4C2B-4462-A167-ACABF85C843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C000"/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zh-CN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dirty="0">
            <a:solidFill>
              <a:schemeClr val="bg1"/>
            </a:solidFill>
          </a:endParaRPr>
        </a:p>
      </dgm:t>
    </dgm:pt>
    <dgm:pt modelId="{C035C4E6-D9E6-4BA2-81F4-67803CAEEA32}" type="par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8D4454C7-5D17-498E-B3D7-009F257B6C82}" type="sib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4D15F214-F2DA-4298-9EB9-091AE76B07C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alt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</a:t>
          </a:r>
          <a:r>
            <a:rPr lang="en-US" altLang="zh-CN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</a:t>
          </a:r>
          <a:r>
            <a:rPr lang="en-US" alt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ouse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dirty="0">
            <a:solidFill>
              <a:schemeClr val="bg1"/>
            </a:solidFill>
          </a:endParaRPr>
        </a:p>
      </dgm:t>
    </dgm:pt>
    <dgm:pt modelId="{5062DC76-3FF6-40DE-9046-129CAD2EF3FB}" type="par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7B7AF7D4-2E79-4E08-AD90-72B8B87895CE}" type="sib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0AC6F18F-883F-431F-94E9-E779FA6530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dirty="0">
            <a:solidFill>
              <a:schemeClr val="bg1"/>
            </a:solidFill>
          </a:endParaRPr>
        </a:p>
      </dgm:t>
    </dgm:pt>
    <dgm:pt modelId="{6F0DC506-E099-4D9D-B221-BF881551BBE7}" type="par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C5459DC4-6DEF-43D9-87DD-1D69FB76CAFF}" type="sib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DDE6CCFF-A989-48B6-AE11-1E396C7B991A}" type="pres">
      <dgm:prSet presAssocID="{DB25BC94-A76E-4D27-845E-033937FEF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47C29A-855F-48AA-961D-6138FA333B17}" type="pres">
      <dgm:prSet presAssocID="{5B48495E-4C2B-4462-A167-ACABF85C8433}" presName="parentLin" presStyleCnt="0"/>
      <dgm:spPr/>
    </dgm:pt>
    <dgm:pt modelId="{5E9E73B9-FCEC-4FF5-994E-C1238C5905A1}" type="pres">
      <dgm:prSet presAssocID="{5B48495E-4C2B-4462-A167-ACABF85C843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EB9A1D-67AF-45B6-B025-C8D6B6B7E5F6}" type="pres">
      <dgm:prSet presAssocID="{5B48495E-4C2B-4462-A167-ACABF85C843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BAF7B-A745-406C-9C22-838C4A36B9D6}" type="pres">
      <dgm:prSet presAssocID="{5B48495E-4C2B-4462-A167-ACABF85C8433}" presName="negativeSpace" presStyleCnt="0"/>
      <dgm:spPr/>
    </dgm:pt>
    <dgm:pt modelId="{1790E34D-C87F-43BB-BC00-A12C701E34DB}" type="pres">
      <dgm:prSet presAssocID="{5B48495E-4C2B-4462-A167-ACABF85C8433}" presName="childText" presStyleLbl="conFgAcc1" presStyleIdx="0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FDF7BBC3-48FC-4523-A8E1-B61CAABE993D}" type="pres">
      <dgm:prSet presAssocID="{8D4454C7-5D17-498E-B3D7-009F257B6C82}" presName="spaceBetweenRectangles" presStyleCnt="0"/>
      <dgm:spPr/>
    </dgm:pt>
    <dgm:pt modelId="{31C9B81F-98C9-4DE8-9E9A-5853452B5B3B}" type="pres">
      <dgm:prSet presAssocID="{4D15F214-F2DA-4298-9EB9-091AE76B07C3}" presName="parentLin" presStyleCnt="0"/>
      <dgm:spPr/>
    </dgm:pt>
    <dgm:pt modelId="{0BC9E2BA-8E85-4897-8A69-11D75A5B0ECA}" type="pres">
      <dgm:prSet presAssocID="{4D15F214-F2DA-4298-9EB9-091AE76B07C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F50E8A1-62E6-4F73-B8B8-4C2CE9AC2527}" type="pres">
      <dgm:prSet presAssocID="{4D15F214-F2DA-4298-9EB9-091AE76B07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7DC8B-291B-4667-B0B1-16AC11BEAB5F}" type="pres">
      <dgm:prSet presAssocID="{4D15F214-F2DA-4298-9EB9-091AE76B07C3}" presName="negativeSpace" presStyleCnt="0"/>
      <dgm:spPr/>
    </dgm:pt>
    <dgm:pt modelId="{F7128A35-6D5B-4C4D-9135-CC527256D3D6}" type="pres">
      <dgm:prSet presAssocID="{4D15F214-F2DA-4298-9EB9-091AE76B07C3}" presName="childText" presStyleLbl="conFgAcc1" presStyleIdx="1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EB51E11E-447A-4BE6-9586-6377AE9A4643}" type="pres">
      <dgm:prSet presAssocID="{7B7AF7D4-2E79-4E08-AD90-72B8B87895CE}" presName="spaceBetweenRectangles" presStyleCnt="0"/>
      <dgm:spPr/>
    </dgm:pt>
    <dgm:pt modelId="{EDD97A77-E3E7-427F-B1BF-C1D306E1E37C}" type="pres">
      <dgm:prSet presAssocID="{0AC6F18F-883F-431F-94E9-E779FA65308F}" presName="parentLin" presStyleCnt="0"/>
      <dgm:spPr/>
    </dgm:pt>
    <dgm:pt modelId="{31509C53-E5B6-43DB-9875-4CF063AA6E89}" type="pres">
      <dgm:prSet presAssocID="{0AC6F18F-883F-431F-94E9-E779FA65308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20816D5-6655-4059-B0DD-C2D54117612E}" type="pres">
      <dgm:prSet presAssocID="{0AC6F18F-883F-431F-94E9-E779FA6530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D3442-C188-496F-998B-AD9A7EA22A1B}" type="pres">
      <dgm:prSet presAssocID="{0AC6F18F-883F-431F-94E9-E779FA65308F}" presName="negativeSpace" presStyleCnt="0"/>
      <dgm:spPr/>
    </dgm:pt>
    <dgm:pt modelId="{546D1D8A-F94E-4312-B72D-44955D2A0652}" type="pres">
      <dgm:prSet presAssocID="{0AC6F18F-883F-431F-94E9-E779FA65308F}" presName="childText" presStyleLbl="conFgAcc1" presStyleIdx="2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</dgm:ptLst>
  <dgm:cxnLst>
    <dgm:cxn modelId="{8FEA59AF-6F5B-B14C-B0C4-B59F9FCF8462}" type="presOf" srcId="{5B48495E-4C2B-4462-A167-ACABF85C8433}" destId="{53EB9A1D-67AF-45B6-B025-C8D6B6B7E5F6}" srcOrd="1" destOrd="0" presId="urn:microsoft.com/office/officeart/2005/8/layout/list1"/>
    <dgm:cxn modelId="{2A3B57EF-BFFE-3E4C-A739-85B2CAFFD81C}" type="presOf" srcId="{4D15F214-F2DA-4298-9EB9-091AE76B07C3}" destId="{0BC9E2BA-8E85-4897-8A69-11D75A5B0ECA}" srcOrd="0" destOrd="0" presId="urn:microsoft.com/office/officeart/2005/8/layout/list1"/>
    <dgm:cxn modelId="{0935CA6E-2B2B-4918-9DA6-6161F05A8AD7}" type="presOf" srcId="{DB25BC94-A76E-4D27-845E-033937FEF0F9}" destId="{DDE6CCFF-A989-48B6-AE11-1E396C7B991A}" srcOrd="0" destOrd="0" presId="urn:microsoft.com/office/officeart/2005/8/layout/list1"/>
    <dgm:cxn modelId="{89D965EB-4A84-4945-AF9B-FDA58F48B14B}" srcId="{DB25BC94-A76E-4D27-845E-033937FEF0F9}" destId="{0AC6F18F-883F-431F-94E9-E779FA65308F}" srcOrd="2" destOrd="0" parTransId="{6F0DC506-E099-4D9D-B221-BF881551BBE7}" sibTransId="{C5459DC4-6DEF-43D9-87DD-1D69FB76CAFF}"/>
    <dgm:cxn modelId="{488920A1-15BD-D64F-9967-8AB0ACE1CEC4}" type="presOf" srcId="{4D15F214-F2DA-4298-9EB9-091AE76B07C3}" destId="{3F50E8A1-62E6-4F73-B8B8-4C2CE9AC2527}" srcOrd="1" destOrd="0" presId="urn:microsoft.com/office/officeart/2005/8/layout/list1"/>
    <dgm:cxn modelId="{6A9C6B82-7BD1-2141-A2A8-86052C0731E2}" type="presOf" srcId="{0AC6F18F-883F-431F-94E9-E779FA65308F}" destId="{920816D5-6655-4059-B0DD-C2D54117612E}" srcOrd="1" destOrd="0" presId="urn:microsoft.com/office/officeart/2005/8/layout/list1"/>
    <dgm:cxn modelId="{48823CD4-28A2-47E1-A6E3-187CD324E843}" srcId="{DB25BC94-A76E-4D27-845E-033937FEF0F9}" destId="{4D15F214-F2DA-4298-9EB9-091AE76B07C3}" srcOrd="1" destOrd="0" parTransId="{5062DC76-3FF6-40DE-9046-129CAD2EF3FB}" sibTransId="{7B7AF7D4-2E79-4E08-AD90-72B8B87895CE}"/>
    <dgm:cxn modelId="{92300D5E-8B7B-4663-8A67-91B61A21E95F}" srcId="{DB25BC94-A76E-4D27-845E-033937FEF0F9}" destId="{5B48495E-4C2B-4462-A167-ACABF85C8433}" srcOrd="0" destOrd="0" parTransId="{C035C4E6-D9E6-4BA2-81F4-67803CAEEA32}" sibTransId="{8D4454C7-5D17-498E-B3D7-009F257B6C82}"/>
    <dgm:cxn modelId="{D68F4BAA-B87C-5748-844E-90BA96125F88}" type="presOf" srcId="{0AC6F18F-883F-431F-94E9-E779FA65308F}" destId="{31509C53-E5B6-43DB-9875-4CF063AA6E89}" srcOrd="0" destOrd="0" presId="urn:microsoft.com/office/officeart/2005/8/layout/list1"/>
    <dgm:cxn modelId="{41BF72F1-C8E0-874E-8D73-500852192EE7}" type="presOf" srcId="{5B48495E-4C2B-4462-A167-ACABF85C8433}" destId="{5E9E73B9-FCEC-4FF5-994E-C1238C5905A1}" srcOrd="0" destOrd="0" presId="urn:microsoft.com/office/officeart/2005/8/layout/list1"/>
    <dgm:cxn modelId="{D4D1C90B-779C-0547-9BBE-3BAF4FE3A61A}" type="presParOf" srcId="{DDE6CCFF-A989-48B6-AE11-1E396C7B991A}" destId="{4947C29A-855F-48AA-961D-6138FA333B17}" srcOrd="0" destOrd="0" presId="urn:microsoft.com/office/officeart/2005/8/layout/list1"/>
    <dgm:cxn modelId="{64A2F438-1B0F-B84C-88E0-859F98542BCD}" type="presParOf" srcId="{4947C29A-855F-48AA-961D-6138FA333B17}" destId="{5E9E73B9-FCEC-4FF5-994E-C1238C5905A1}" srcOrd="0" destOrd="0" presId="urn:microsoft.com/office/officeart/2005/8/layout/list1"/>
    <dgm:cxn modelId="{A827077A-82C6-344E-846C-97DCCD132756}" type="presParOf" srcId="{4947C29A-855F-48AA-961D-6138FA333B17}" destId="{53EB9A1D-67AF-45B6-B025-C8D6B6B7E5F6}" srcOrd="1" destOrd="0" presId="urn:microsoft.com/office/officeart/2005/8/layout/list1"/>
    <dgm:cxn modelId="{828CCB0B-C950-D94E-A0CE-40905AF19247}" type="presParOf" srcId="{DDE6CCFF-A989-48B6-AE11-1E396C7B991A}" destId="{226BAF7B-A745-406C-9C22-838C4A36B9D6}" srcOrd="1" destOrd="0" presId="urn:microsoft.com/office/officeart/2005/8/layout/list1"/>
    <dgm:cxn modelId="{F5A954AD-DD1E-294E-A57C-540E67451281}" type="presParOf" srcId="{DDE6CCFF-A989-48B6-AE11-1E396C7B991A}" destId="{1790E34D-C87F-43BB-BC00-A12C701E34DB}" srcOrd="2" destOrd="0" presId="urn:microsoft.com/office/officeart/2005/8/layout/list1"/>
    <dgm:cxn modelId="{D344707D-AF5D-8544-8163-F67FF18E06AC}" type="presParOf" srcId="{DDE6CCFF-A989-48B6-AE11-1E396C7B991A}" destId="{FDF7BBC3-48FC-4523-A8E1-B61CAABE993D}" srcOrd="3" destOrd="0" presId="urn:microsoft.com/office/officeart/2005/8/layout/list1"/>
    <dgm:cxn modelId="{810EA333-B880-5A46-88BF-40EC89627785}" type="presParOf" srcId="{DDE6CCFF-A989-48B6-AE11-1E396C7B991A}" destId="{31C9B81F-98C9-4DE8-9E9A-5853452B5B3B}" srcOrd="4" destOrd="0" presId="urn:microsoft.com/office/officeart/2005/8/layout/list1"/>
    <dgm:cxn modelId="{81FAA54E-D883-A349-8498-C6458A3384AC}" type="presParOf" srcId="{31C9B81F-98C9-4DE8-9E9A-5853452B5B3B}" destId="{0BC9E2BA-8E85-4897-8A69-11D75A5B0ECA}" srcOrd="0" destOrd="0" presId="urn:microsoft.com/office/officeart/2005/8/layout/list1"/>
    <dgm:cxn modelId="{DC000E20-7078-C848-9AAC-8EB91FC432E4}" type="presParOf" srcId="{31C9B81F-98C9-4DE8-9E9A-5853452B5B3B}" destId="{3F50E8A1-62E6-4F73-B8B8-4C2CE9AC2527}" srcOrd="1" destOrd="0" presId="urn:microsoft.com/office/officeart/2005/8/layout/list1"/>
    <dgm:cxn modelId="{D0456B52-EA0A-E942-B6F7-9B316ABAFA04}" type="presParOf" srcId="{DDE6CCFF-A989-48B6-AE11-1E396C7B991A}" destId="{2BE7DC8B-291B-4667-B0B1-16AC11BEAB5F}" srcOrd="5" destOrd="0" presId="urn:microsoft.com/office/officeart/2005/8/layout/list1"/>
    <dgm:cxn modelId="{F127E5F8-8746-404A-800F-5EE5B360B559}" type="presParOf" srcId="{DDE6CCFF-A989-48B6-AE11-1E396C7B991A}" destId="{F7128A35-6D5B-4C4D-9135-CC527256D3D6}" srcOrd="6" destOrd="0" presId="urn:microsoft.com/office/officeart/2005/8/layout/list1"/>
    <dgm:cxn modelId="{9558E05E-194A-B640-B93D-00B198494CB3}" type="presParOf" srcId="{DDE6CCFF-A989-48B6-AE11-1E396C7B991A}" destId="{EB51E11E-447A-4BE6-9586-6377AE9A4643}" srcOrd="7" destOrd="0" presId="urn:microsoft.com/office/officeart/2005/8/layout/list1"/>
    <dgm:cxn modelId="{B110C8DE-4B6F-6344-9221-F2181F3F10E1}" type="presParOf" srcId="{DDE6CCFF-A989-48B6-AE11-1E396C7B991A}" destId="{EDD97A77-E3E7-427F-B1BF-C1D306E1E37C}" srcOrd="8" destOrd="0" presId="urn:microsoft.com/office/officeart/2005/8/layout/list1"/>
    <dgm:cxn modelId="{B5F7B99F-7428-6244-9524-F201629A18E2}" type="presParOf" srcId="{EDD97A77-E3E7-427F-B1BF-C1D306E1E37C}" destId="{31509C53-E5B6-43DB-9875-4CF063AA6E89}" srcOrd="0" destOrd="0" presId="urn:microsoft.com/office/officeart/2005/8/layout/list1"/>
    <dgm:cxn modelId="{3989B4AD-88AD-6142-A967-66A37F8A5069}" type="presParOf" srcId="{EDD97A77-E3E7-427F-B1BF-C1D306E1E37C}" destId="{920816D5-6655-4059-B0DD-C2D54117612E}" srcOrd="1" destOrd="0" presId="urn:microsoft.com/office/officeart/2005/8/layout/list1"/>
    <dgm:cxn modelId="{C1C857AD-D8E2-9A47-A487-C752F364781B}" type="presParOf" srcId="{DDE6CCFF-A989-48B6-AE11-1E396C7B991A}" destId="{360D3442-C188-496F-998B-AD9A7EA22A1B}" srcOrd="9" destOrd="0" presId="urn:microsoft.com/office/officeart/2005/8/layout/list1"/>
    <dgm:cxn modelId="{A4AE6DF2-E4B0-D24D-BF60-EEE712C5EF6C}" type="presParOf" srcId="{DDE6CCFF-A989-48B6-AE11-1E396C7B991A}" destId="{546D1D8A-F94E-4312-B72D-44955D2A06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BC94-A76E-4D27-845E-033937FEF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495E-4C2B-4462-A167-ACABF85C843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zh-CN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dirty="0">
            <a:solidFill>
              <a:schemeClr val="bg1"/>
            </a:solidFill>
          </a:endParaRPr>
        </a:p>
      </dgm:t>
    </dgm:pt>
    <dgm:pt modelId="{C035C4E6-D9E6-4BA2-81F4-67803CAEEA32}" type="par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8D4454C7-5D17-498E-B3D7-009F257B6C82}" type="sib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4D15F214-F2DA-4298-9EB9-091AE76B07C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C000"/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alt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dirty="0">
            <a:solidFill>
              <a:schemeClr val="bg1"/>
            </a:solidFill>
          </a:endParaRPr>
        </a:p>
      </dgm:t>
    </dgm:pt>
    <dgm:pt modelId="{5062DC76-3FF6-40DE-9046-129CAD2EF3FB}" type="par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7B7AF7D4-2E79-4E08-AD90-72B8B87895CE}" type="sib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0AC6F18F-883F-431F-94E9-E779FA6530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dirty="0">
            <a:solidFill>
              <a:schemeClr val="bg1"/>
            </a:solidFill>
          </a:endParaRPr>
        </a:p>
      </dgm:t>
    </dgm:pt>
    <dgm:pt modelId="{6F0DC506-E099-4D9D-B221-BF881551BBE7}" type="par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C5459DC4-6DEF-43D9-87DD-1D69FB76CAFF}" type="sib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DDE6CCFF-A989-48B6-AE11-1E396C7B991A}" type="pres">
      <dgm:prSet presAssocID="{DB25BC94-A76E-4D27-845E-033937FEF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47C29A-855F-48AA-961D-6138FA333B17}" type="pres">
      <dgm:prSet presAssocID="{5B48495E-4C2B-4462-A167-ACABF85C8433}" presName="parentLin" presStyleCnt="0"/>
      <dgm:spPr/>
    </dgm:pt>
    <dgm:pt modelId="{5E9E73B9-FCEC-4FF5-994E-C1238C5905A1}" type="pres">
      <dgm:prSet presAssocID="{5B48495E-4C2B-4462-A167-ACABF85C843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EB9A1D-67AF-45B6-B025-C8D6B6B7E5F6}" type="pres">
      <dgm:prSet presAssocID="{5B48495E-4C2B-4462-A167-ACABF85C843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BAF7B-A745-406C-9C22-838C4A36B9D6}" type="pres">
      <dgm:prSet presAssocID="{5B48495E-4C2B-4462-A167-ACABF85C8433}" presName="negativeSpace" presStyleCnt="0"/>
      <dgm:spPr/>
    </dgm:pt>
    <dgm:pt modelId="{1790E34D-C87F-43BB-BC00-A12C701E34DB}" type="pres">
      <dgm:prSet presAssocID="{5B48495E-4C2B-4462-A167-ACABF85C8433}" presName="childText" presStyleLbl="conFgAcc1" presStyleIdx="0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FDF7BBC3-48FC-4523-A8E1-B61CAABE993D}" type="pres">
      <dgm:prSet presAssocID="{8D4454C7-5D17-498E-B3D7-009F257B6C82}" presName="spaceBetweenRectangles" presStyleCnt="0"/>
      <dgm:spPr/>
    </dgm:pt>
    <dgm:pt modelId="{31C9B81F-98C9-4DE8-9E9A-5853452B5B3B}" type="pres">
      <dgm:prSet presAssocID="{4D15F214-F2DA-4298-9EB9-091AE76B07C3}" presName="parentLin" presStyleCnt="0"/>
      <dgm:spPr/>
    </dgm:pt>
    <dgm:pt modelId="{0BC9E2BA-8E85-4897-8A69-11D75A5B0ECA}" type="pres">
      <dgm:prSet presAssocID="{4D15F214-F2DA-4298-9EB9-091AE76B07C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F50E8A1-62E6-4F73-B8B8-4C2CE9AC2527}" type="pres">
      <dgm:prSet presAssocID="{4D15F214-F2DA-4298-9EB9-091AE76B07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7DC8B-291B-4667-B0B1-16AC11BEAB5F}" type="pres">
      <dgm:prSet presAssocID="{4D15F214-F2DA-4298-9EB9-091AE76B07C3}" presName="negativeSpace" presStyleCnt="0"/>
      <dgm:spPr/>
    </dgm:pt>
    <dgm:pt modelId="{F7128A35-6D5B-4C4D-9135-CC527256D3D6}" type="pres">
      <dgm:prSet presAssocID="{4D15F214-F2DA-4298-9EB9-091AE76B07C3}" presName="childText" presStyleLbl="conFgAcc1" presStyleIdx="1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EB51E11E-447A-4BE6-9586-6377AE9A4643}" type="pres">
      <dgm:prSet presAssocID="{7B7AF7D4-2E79-4E08-AD90-72B8B87895CE}" presName="spaceBetweenRectangles" presStyleCnt="0"/>
      <dgm:spPr/>
    </dgm:pt>
    <dgm:pt modelId="{EDD97A77-E3E7-427F-B1BF-C1D306E1E37C}" type="pres">
      <dgm:prSet presAssocID="{0AC6F18F-883F-431F-94E9-E779FA65308F}" presName="parentLin" presStyleCnt="0"/>
      <dgm:spPr/>
    </dgm:pt>
    <dgm:pt modelId="{31509C53-E5B6-43DB-9875-4CF063AA6E89}" type="pres">
      <dgm:prSet presAssocID="{0AC6F18F-883F-431F-94E9-E779FA65308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20816D5-6655-4059-B0DD-C2D54117612E}" type="pres">
      <dgm:prSet presAssocID="{0AC6F18F-883F-431F-94E9-E779FA6530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D3442-C188-496F-998B-AD9A7EA22A1B}" type="pres">
      <dgm:prSet presAssocID="{0AC6F18F-883F-431F-94E9-E779FA65308F}" presName="negativeSpace" presStyleCnt="0"/>
      <dgm:spPr/>
    </dgm:pt>
    <dgm:pt modelId="{546D1D8A-F94E-4312-B72D-44955D2A0652}" type="pres">
      <dgm:prSet presAssocID="{0AC6F18F-883F-431F-94E9-E779FA65308F}" presName="childText" presStyleLbl="conFgAcc1" presStyleIdx="2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</dgm:ptLst>
  <dgm:cxnLst>
    <dgm:cxn modelId="{E094ACAF-716D-4D01-9ADD-20B8403F7454}" type="presOf" srcId="{4D15F214-F2DA-4298-9EB9-091AE76B07C3}" destId="{3F50E8A1-62E6-4F73-B8B8-4C2CE9AC2527}" srcOrd="1" destOrd="0" presId="urn:microsoft.com/office/officeart/2005/8/layout/list1"/>
    <dgm:cxn modelId="{20B338B7-88A7-422D-B3B6-2DA8721D731A}" type="presOf" srcId="{0AC6F18F-883F-431F-94E9-E779FA65308F}" destId="{31509C53-E5B6-43DB-9875-4CF063AA6E89}" srcOrd="0" destOrd="0" presId="urn:microsoft.com/office/officeart/2005/8/layout/list1"/>
    <dgm:cxn modelId="{89D965EB-4A84-4945-AF9B-FDA58F48B14B}" srcId="{DB25BC94-A76E-4D27-845E-033937FEF0F9}" destId="{0AC6F18F-883F-431F-94E9-E779FA65308F}" srcOrd="2" destOrd="0" parTransId="{6F0DC506-E099-4D9D-B221-BF881551BBE7}" sibTransId="{C5459DC4-6DEF-43D9-87DD-1D69FB76CAFF}"/>
    <dgm:cxn modelId="{F551D00B-0A92-4A20-97CE-B329E1FD5814}" type="presOf" srcId="{5B48495E-4C2B-4462-A167-ACABF85C8433}" destId="{53EB9A1D-67AF-45B6-B025-C8D6B6B7E5F6}" srcOrd="1" destOrd="0" presId="urn:microsoft.com/office/officeart/2005/8/layout/list1"/>
    <dgm:cxn modelId="{3436EE8F-9C09-46B4-88C1-03A59FA08729}" type="presOf" srcId="{0AC6F18F-883F-431F-94E9-E779FA65308F}" destId="{920816D5-6655-4059-B0DD-C2D54117612E}" srcOrd="1" destOrd="0" presId="urn:microsoft.com/office/officeart/2005/8/layout/list1"/>
    <dgm:cxn modelId="{B4E567CC-0F87-44C2-B810-EFD7C5227CBD}" type="presOf" srcId="{5B48495E-4C2B-4462-A167-ACABF85C8433}" destId="{5E9E73B9-FCEC-4FF5-994E-C1238C5905A1}" srcOrd="0" destOrd="0" presId="urn:microsoft.com/office/officeart/2005/8/layout/list1"/>
    <dgm:cxn modelId="{48823CD4-28A2-47E1-A6E3-187CD324E843}" srcId="{DB25BC94-A76E-4D27-845E-033937FEF0F9}" destId="{4D15F214-F2DA-4298-9EB9-091AE76B07C3}" srcOrd="1" destOrd="0" parTransId="{5062DC76-3FF6-40DE-9046-129CAD2EF3FB}" sibTransId="{7B7AF7D4-2E79-4E08-AD90-72B8B87895CE}"/>
    <dgm:cxn modelId="{B28AE247-FCDA-4CD1-BB0B-90ECEE8F53F1}" type="presOf" srcId="{4D15F214-F2DA-4298-9EB9-091AE76B07C3}" destId="{0BC9E2BA-8E85-4897-8A69-11D75A5B0ECA}" srcOrd="0" destOrd="0" presId="urn:microsoft.com/office/officeart/2005/8/layout/list1"/>
    <dgm:cxn modelId="{92300D5E-8B7B-4663-8A67-91B61A21E95F}" srcId="{DB25BC94-A76E-4D27-845E-033937FEF0F9}" destId="{5B48495E-4C2B-4462-A167-ACABF85C8433}" srcOrd="0" destOrd="0" parTransId="{C035C4E6-D9E6-4BA2-81F4-67803CAEEA32}" sibTransId="{8D4454C7-5D17-498E-B3D7-009F257B6C82}"/>
    <dgm:cxn modelId="{9CEB0816-1492-4CCB-AC1E-5B92A5A6DE08}" type="presOf" srcId="{DB25BC94-A76E-4D27-845E-033937FEF0F9}" destId="{DDE6CCFF-A989-48B6-AE11-1E396C7B991A}" srcOrd="0" destOrd="0" presId="urn:microsoft.com/office/officeart/2005/8/layout/list1"/>
    <dgm:cxn modelId="{D5F55B81-A2C4-486C-84A1-FF43084865C2}" type="presParOf" srcId="{DDE6CCFF-A989-48B6-AE11-1E396C7B991A}" destId="{4947C29A-855F-48AA-961D-6138FA333B17}" srcOrd="0" destOrd="0" presId="urn:microsoft.com/office/officeart/2005/8/layout/list1"/>
    <dgm:cxn modelId="{BDA93C57-660D-437A-B4F6-3C07F66F0DAB}" type="presParOf" srcId="{4947C29A-855F-48AA-961D-6138FA333B17}" destId="{5E9E73B9-FCEC-4FF5-994E-C1238C5905A1}" srcOrd="0" destOrd="0" presId="urn:microsoft.com/office/officeart/2005/8/layout/list1"/>
    <dgm:cxn modelId="{FEE57670-81BF-4C75-9F6B-0D4833DEA9E1}" type="presParOf" srcId="{4947C29A-855F-48AA-961D-6138FA333B17}" destId="{53EB9A1D-67AF-45B6-B025-C8D6B6B7E5F6}" srcOrd="1" destOrd="0" presId="urn:microsoft.com/office/officeart/2005/8/layout/list1"/>
    <dgm:cxn modelId="{DAC4BA08-CF9E-4D7A-8C19-3A2230B1B738}" type="presParOf" srcId="{DDE6CCFF-A989-48B6-AE11-1E396C7B991A}" destId="{226BAF7B-A745-406C-9C22-838C4A36B9D6}" srcOrd="1" destOrd="0" presId="urn:microsoft.com/office/officeart/2005/8/layout/list1"/>
    <dgm:cxn modelId="{61FB0C86-2CE7-4CFA-98B6-6010892104B2}" type="presParOf" srcId="{DDE6CCFF-A989-48B6-AE11-1E396C7B991A}" destId="{1790E34D-C87F-43BB-BC00-A12C701E34DB}" srcOrd="2" destOrd="0" presId="urn:microsoft.com/office/officeart/2005/8/layout/list1"/>
    <dgm:cxn modelId="{EAE8606F-7B13-4829-BFF3-A58B505CE24A}" type="presParOf" srcId="{DDE6CCFF-A989-48B6-AE11-1E396C7B991A}" destId="{FDF7BBC3-48FC-4523-A8E1-B61CAABE993D}" srcOrd="3" destOrd="0" presId="urn:microsoft.com/office/officeart/2005/8/layout/list1"/>
    <dgm:cxn modelId="{86DE7848-351D-4F19-B6C8-A1261ABEB927}" type="presParOf" srcId="{DDE6CCFF-A989-48B6-AE11-1E396C7B991A}" destId="{31C9B81F-98C9-4DE8-9E9A-5853452B5B3B}" srcOrd="4" destOrd="0" presId="urn:microsoft.com/office/officeart/2005/8/layout/list1"/>
    <dgm:cxn modelId="{A4EC8EBB-971C-4C68-B1F3-C704EE608472}" type="presParOf" srcId="{31C9B81F-98C9-4DE8-9E9A-5853452B5B3B}" destId="{0BC9E2BA-8E85-4897-8A69-11D75A5B0ECA}" srcOrd="0" destOrd="0" presId="urn:microsoft.com/office/officeart/2005/8/layout/list1"/>
    <dgm:cxn modelId="{E524FBF7-C4E7-4B87-9413-BC39DFF03E60}" type="presParOf" srcId="{31C9B81F-98C9-4DE8-9E9A-5853452B5B3B}" destId="{3F50E8A1-62E6-4F73-B8B8-4C2CE9AC2527}" srcOrd="1" destOrd="0" presId="urn:microsoft.com/office/officeart/2005/8/layout/list1"/>
    <dgm:cxn modelId="{D29D0E11-F625-47E7-8F56-9E22665018CA}" type="presParOf" srcId="{DDE6CCFF-A989-48B6-AE11-1E396C7B991A}" destId="{2BE7DC8B-291B-4667-B0B1-16AC11BEAB5F}" srcOrd="5" destOrd="0" presId="urn:microsoft.com/office/officeart/2005/8/layout/list1"/>
    <dgm:cxn modelId="{27F21256-E32D-4434-ABE6-A4F4B0656FC3}" type="presParOf" srcId="{DDE6CCFF-A989-48B6-AE11-1E396C7B991A}" destId="{F7128A35-6D5B-4C4D-9135-CC527256D3D6}" srcOrd="6" destOrd="0" presId="urn:microsoft.com/office/officeart/2005/8/layout/list1"/>
    <dgm:cxn modelId="{B5E44547-3298-40FB-B51C-7C09E71CBFCE}" type="presParOf" srcId="{DDE6CCFF-A989-48B6-AE11-1E396C7B991A}" destId="{EB51E11E-447A-4BE6-9586-6377AE9A4643}" srcOrd="7" destOrd="0" presId="urn:microsoft.com/office/officeart/2005/8/layout/list1"/>
    <dgm:cxn modelId="{03BD7407-8FB8-47D4-A0DA-B0D99A0EB1B5}" type="presParOf" srcId="{DDE6CCFF-A989-48B6-AE11-1E396C7B991A}" destId="{EDD97A77-E3E7-427F-B1BF-C1D306E1E37C}" srcOrd="8" destOrd="0" presId="urn:microsoft.com/office/officeart/2005/8/layout/list1"/>
    <dgm:cxn modelId="{03CC8859-B6E7-46E8-9DF3-D1A0C3978AD7}" type="presParOf" srcId="{EDD97A77-E3E7-427F-B1BF-C1D306E1E37C}" destId="{31509C53-E5B6-43DB-9875-4CF063AA6E89}" srcOrd="0" destOrd="0" presId="urn:microsoft.com/office/officeart/2005/8/layout/list1"/>
    <dgm:cxn modelId="{7F737074-B722-4AF6-9B19-69125E835098}" type="presParOf" srcId="{EDD97A77-E3E7-427F-B1BF-C1D306E1E37C}" destId="{920816D5-6655-4059-B0DD-C2D54117612E}" srcOrd="1" destOrd="0" presId="urn:microsoft.com/office/officeart/2005/8/layout/list1"/>
    <dgm:cxn modelId="{54F2DF26-6014-4475-BAB9-E492971327D6}" type="presParOf" srcId="{DDE6CCFF-A989-48B6-AE11-1E396C7B991A}" destId="{360D3442-C188-496F-998B-AD9A7EA22A1B}" srcOrd="9" destOrd="0" presId="urn:microsoft.com/office/officeart/2005/8/layout/list1"/>
    <dgm:cxn modelId="{62FBAD6F-13E3-4585-B49C-ABEBCF9A7195}" type="presParOf" srcId="{DDE6CCFF-A989-48B6-AE11-1E396C7B991A}" destId="{546D1D8A-F94E-4312-B72D-44955D2A06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5BC94-A76E-4D27-845E-033937FEF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495E-4C2B-4462-A167-ACABF85C843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dirty="0">
            <a:solidFill>
              <a:schemeClr val="bg1"/>
            </a:solidFill>
          </a:endParaRPr>
        </a:p>
      </dgm:t>
    </dgm:pt>
    <dgm:pt modelId="{C035C4E6-D9E6-4BA2-81F4-67803CAEEA32}" type="par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8D4454C7-5D17-498E-B3D7-009F257B6C82}" type="sibTrans" cxnId="{92300D5E-8B7B-4663-8A67-91B61A21E95F}">
      <dgm:prSet/>
      <dgm:spPr/>
      <dgm:t>
        <a:bodyPr/>
        <a:lstStyle/>
        <a:p>
          <a:endParaRPr lang="zh-CN" altLang="en-US"/>
        </a:p>
      </dgm:t>
    </dgm:pt>
    <dgm:pt modelId="{4D15F214-F2DA-4298-9EB9-091AE76B07C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alt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dirty="0">
            <a:solidFill>
              <a:schemeClr val="bg1"/>
            </a:solidFill>
          </a:endParaRPr>
        </a:p>
      </dgm:t>
    </dgm:pt>
    <dgm:pt modelId="{5062DC76-3FF6-40DE-9046-129CAD2EF3FB}" type="par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7B7AF7D4-2E79-4E08-AD90-72B8B87895CE}" type="sibTrans" cxnId="{48823CD4-28A2-47E1-A6E3-187CD324E843}">
      <dgm:prSet/>
      <dgm:spPr/>
      <dgm:t>
        <a:bodyPr/>
        <a:lstStyle/>
        <a:p>
          <a:endParaRPr lang="zh-CN" altLang="en-US"/>
        </a:p>
      </dgm:t>
    </dgm:pt>
    <dgm:pt modelId="{0AC6F18F-883F-431F-94E9-E779FA6530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C000"/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dirty="0">
            <a:solidFill>
              <a:schemeClr val="bg1"/>
            </a:solidFill>
          </a:endParaRPr>
        </a:p>
      </dgm:t>
    </dgm:pt>
    <dgm:pt modelId="{6F0DC506-E099-4D9D-B221-BF881551BBE7}" type="par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C5459DC4-6DEF-43D9-87DD-1D69FB76CAFF}" type="sibTrans" cxnId="{89D965EB-4A84-4945-AF9B-FDA58F48B14B}">
      <dgm:prSet/>
      <dgm:spPr/>
      <dgm:t>
        <a:bodyPr/>
        <a:lstStyle/>
        <a:p>
          <a:endParaRPr lang="zh-CN" altLang="en-US"/>
        </a:p>
      </dgm:t>
    </dgm:pt>
    <dgm:pt modelId="{DDE6CCFF-A989-48B6-AE11-1E396C7B991A}" type="pres">
      <dgm:prSet presAssocID="{DB25BC94-A76E-4D27-845E-033937FEF0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47C29A-855F-48AA-961D-6138FA333B17}" type="pres">
      <dgm:prSet presAssocID="{5B48495E-4C2B-4462-A167-ACABF85C8433}" presName="parentLin" presStyleCnt="0"/>
      <dgm:spPr/>
    </dgm:pt>
    <dgm:pt modelId="{5E9E73B9-FCEC-4FF5-994E-C1238C5905A1}" type="pres">
      <dgm:prSet presAssocID="{5B48495E-4C2B-4462-A167-ACABF85C843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EB9A1D-67AF-45B6-B025-C8D6B6B7E5F6}" type="pres">
      <dgm:prSet presAssocID="{5B48495E-4C2B-4462-A167-ACABF85C843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BAF7B-A745-406C-9C22-838C4A36B9D6}" type="pres">
      <dgm:prSet presAssocID="{5B48495E-4C2B-4462-A167-ACABF85C8433}" presName="negativeSpace" presStyleCnt="0"/>
      <dgm:spPr/>
    </dgm:pt>
    <dgm:pt modelId="{1790E34D-C87F-43BB-BC00-A12C701E34DB}" type="pres">
      <dgm:prSet presAssocID="{5B48495E-4C2B-4462-A167-ACABF85C8433}" presName="childText" presStyleLbl="conFgAcc1" presStyleIdx="0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FDF7BBC3-48FC-4523-A8E1-B61CAABE993D}" type="pres">
      <dgm:prSet presAssocID="{8D4454C7-5D17-498E-B3D7-009F257B6C82}" presName="spaceBetweenRectangles" presStyleCnt="0"/>
      <dgm:spPr/>
    </dgm:pt>
    <dgm:pt modelId="{31C9B81F-98C9-4DE8-9E9A-5853452B5B3B}" type="pres">
      <dgm:prSet presAssocID="{4D15F214-F2DA-4298-9EB9-091AE76B07C3}" presName="parentLin" presStyleCnt="0"/>
      <dgm:spPr/>
    </dgm:pt>
    <dgm:pt modelId="{0BC9E2BA-8E85-4897-8A69-11D75A5B0ECA}" type="pres">
      <dgm:prSet presAssocID="{4D15F214-F2DA-4298-9EB9-091AE76B07C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F50E8A1-62E6-4F73-B8B8-4C2CE9AC2527}" type="pres">
      <dgm:prSet presAssocID="{4D15F214-F2DA-4298-9EB9-091AE76B07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7DC8B-291B-4667-B0B1-16AC11BEAB5F}" type="pres">
      <dgm:prSet presAssocID="{4D15F214-F2DA-4298-9EB9-091AE76B07C3}" presName="negativeSpace" presStyleCnt="0"/>
      <dgm:spPr/>
    </dgm:pt>
    <dgm:pt modelId="{F7128A35-6D5B-4C4D-9135-CC527256D3D6}" type="pres">
      <dgm:prSet presAssocID="{4D15F214-F2DA-4298-9EB9-091AE76B07C3}" presName="childText" presStyleLbl="conFgAcc1" presStyleIdx="1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  <dgm:pt modelId="{EB51E11E-447A-4BE6-9586-6377AE9A4643}" type="pres">
      <dgm:prSet presAssocID="{7B7AF7D4-2E79-4E08-AD90-72B8B87895CE}" presName="spaceBetweenRectangles" presStyleCnt="0"/>
      <dgm:spPr/>
    </dgm:pt>
    <dgm:pt modelId="{EDD97A77-E3E7-427F-B1BF-C1D306E1E37C}" type="pres">
      <dgm:prSet presAssocID="{0AC6F18F-883F-431F-94E9-E779FA65308F}" presName="parentLin" presStyleCnt="0"/>
      <dgm:spPr/>
    </dgm:pt>
    <dgm:pt modelId="{31509C53-E5B6-43DB-9875-4CF063AA6E89}" type="pres">
      <dgm:prSet presAssocID="{0AC6F18F-883F-431F-94E9-E779FA65308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20816D5-6655-4059-B0DD-C2D54117612E}" type="pres">
      <dgm:prSet presAssocID="{0AC6F18F-883F-431F-94E9-E779FA6530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D3442-C188-496F-998B-AD9A7EA22A1B}" type="pres">
      <dgm:prSet presAssocID="{0AC6F18F-883F-431F-94E9-E779FA65308F}" presName="negativeSpace" presStyleCnt="0"/>
      <dgm:spPr/>
    </dgm:pt>
    <dgm:pt modelId="{546D1D8A-F94E-4312-B72D-44955D2A0652}" type="pres">
      <dgm:prSet presAssocID="{0AC6F18F-883F-431F-94E9-E779FA65308F}" presName="childText" presStyleLbl="conFgAcc1" presStyleIdx="2" presStyleCnt="3">
        <dgm:presLayoutVars>
          <dgm:bulletEnabled val="1"/>
        </dgm:presLayoutVars>
      </dgm:prSet>
      <dgm:spPr>
        <a:solidFill>
          <a:schemeClr val="bg2">
            <a:alpha val="90000"/>
          </a:schemeClr>
        </a:solidFill>
        <a:ln>
          <a:noFill/>
        </a:ln>
      </dgm:spPr>
    </dgm:pt>
  </dgm:ptLst>
  <dgm:cxnLst>
    <dgm:cxn modelId="{B6FA4783-CA40-4024-A45F-1C6D53CB4FC3}" type="presOf" srcId="{0AC6F18F-883F-431F-94E9-E779FA65308F}" destId="{920816D5-6655-4059-B0DD-C2D54117612E}" srcOrd="1" destOrd="0" presId="urn:microsoft.com/office/officeart/2005/8/layout/list1"/>
    <dgm:cxn modelId="{155CD2C1-65BE-4AB3-8E15-D3F2B5ADE980}" type="presOf" srcId="{0AC6F18F-883F-431F-94E9-E779FA65308F}" destId="{31509C53-E5B6-43DB-9875-4CF063AA6E89}" srcOrd="0" destOrd="0" presId="urn:microsoft.com/office/officeart/2005/8/layout/list1"/>
    <dgm:cxn modelId="{32A521A6-93E4-4B18-86C8-2BD8FD0F2FF8}" type="presOf" srcId="{4D15F214-F2DA-4298-9EB9-091AE76B07C3}" destId="{3F50E8A1-62E6-4F73-B8B8-4C2CE9AC2527}" srcOrd="1" destOrd="0" presId="urn:microsoft.com/office/officeart/2005/8/layout/list1"/>
    <dgm:cxn modelId="{89D965EB-4A84-4945-AF9B-FDA58F48B14B}" srcId="{DB25BC94-A76E-4D27-845E-033937FEF0F9}" destId="{0AC6F18F-883F-431F-94E9-E779FA65308F}" srcOrd="2" destOrd="0" parTransId="{6F0DC506-E099-4D9D-B221-BF881551BBE7}" sibTransId="{C5459DC4-6DEF-43D9-87DD-1D69FB76CAFF}"/>
    <dgm:cxn modelId="{48823CD4-28A2-47E1-A6E3-187CD324E843}" srcId="{DB25BC94-A76E-4D27-845E-033937FEF0F9}" destId="{4D15F214-F2DA-4298-9EB9-091AE76B07C3}" srcOrd="1" destOrd="0" parTransId="{5062DC76-3FF6-40DE-9046-129CAD2EF3FB}" sibTransId="{7B7AF7D4-2E79-4E08-AD90-72B8B87895CE}"/>
    <dgm:cxn modelId="{C5851F9A-6AC1-4F32-8E3A-98F2708B8F38}" type="presOf" srcId="{4D15F214-F2DA-4298-9EB9-091AE76B07C3}" destId="{0BC9E2BA-8E85-4897-8A69-11D75A5B0ECA}" srcOrd="0" destOrd="0" presId="urn:microsoft.com/office/officeart/2005/8/layout/list1"/>
    <dgm:cxn modelId="{92300D5E-8B7B-4663-8A67-91B61A21E95F}" srcId="{DB25BC94-A76E-4D27-845E-033937FEF0F9}" destId="{5B48495E-4C2B-4462-A167-ACABF85C8433}" srcOrd="0" destOrd="0" parTransId="{C035C4E6-D9E6-4BA2-81F4-67803CAEEA32}" sibTransId="{8D4454C7-5D17-498E-B3D7-009F257B6C82}"/>
    <dgm:cxn modelId="{652B5012-B3E8-4CFE-9F1D-A895C05077F4}" type="presOf" srcId="{5B48495E-4C2B-4462-A167-ACABF85C8433}" destId="{5E9E73B9-FCEC-4FF5-994E-C1238C5905A1}" srcOrd="0" destOrd="0" presId="urn:microsoft.com/office/officeart/2005/8/layout/list1"/>
    <dgm:cxn modelId="{6C67C111-6B77-4864-86E8-F1574062DD89}" type="presOf" srcId="{DB25BC94-A76E-4D27-845E-033937FEF0F9}" destId="{DDE6CCFF-A989-48B6-AE11-1E396C7B991A}" srcOrd="0" destOrd="0" presId="urn:microsoft.com/office/officeart/2005/8/layout/list1"/>
    <dgm:cxn modelId="{4567B470-704D-4669-9862-A0022F193B2A}" type="presOf" srcId="{5B48495E-4C2B-4462-A167-ACABF85C8433}" destId="{53EB9A1D-67AF-45B6-B025-C8D6B6B7E5F6}" srcOrd="1" destOrd="0" presId="urn:microsoft.com/office/officeart/2005/8/layout/list1"/>
    <dgm:cxn modelId="{D1F66BD9-F619-4E18-AE16-5E4900658547}" type="presParOf" srcId="{DDE6CCFF-A989-48B6-AE11-1E396C7B991A}" destId="{4947C29A-855F-48AA-961D-6138FA333B17}" srcOrd="0" destOrd="0" presId="urn:microsoft.com/office/officeart/2005/8/layout/list1"/>
    <dgm:cxn modelId="{0BEE44F4-68AE-4A75-949A-D99D0F62E4F8}" type="presParOf" srcId="{4947C29A-855F-48AA-961D-6138FA333B17}" destId="{5E9E73B9-FCEC-4FF5-994E-C1238C5905A1}" srcOrd="0" destOrd="0" presId="urn:microsoft.com/office/officeart/2005/8/layout/list1"/>
    <dgm:cxn modelId="{C309590E-B659-4DD9-808B-B22C61613FDF}" type="presParOf" srcId="{4947C29A-855F-48AA-961D-6138FA333B17}" destId="{53EB9A1D-67AF-45B6-B025-C8D6B6B7E5F6}" srcOrd="1" destOrd="0" presId="urn:microsoft.com/office/officeart/2005/8/layout/list1"/>
    <dgm:cxn modelId="{A702379A-1A89-4067-9047-758196273788}" type="presParOf" srcId="{DDE6CCFF-A989-48B6-AE11-1E396C7B991A}" destId="{226BAF7B-A745-406C-9C22-838C4A36B9D6}" srcOrd="1" destOrd="0" presId="urn:microsoft.com/office/officeart/2005/8/layout/list1"/>
    <dgm:cxn modelId="{31708845-E60C-4455-934A-420E07790566}" type="presParOf" srcId="{DDE6CCFF-A989-48B6-AE11-1E396C7B991A}" destId="{1790E34D-C87F-43BB-BC00-A12C701E34DB}" srcOrd="2" destOrd="0" presId="urn:microsoft.com/office/officeart/2005/8/layout/list1"/>
    <dgm:cxn modelId="{CC0C942B-6C5C-4F6A-B1E0-C1F48C8045CF}" type="presParOf" srcId="{DDE6CCFF-A989-48B6-AE11-1E396C7B991A}" destId="{FDF7BBC3-48FC-4523-A8E1-B61CAABE993D}" srcOrd="3" destOrd="0" presId="urn:microsoft.com/office/officeart/2005/8/layout/list1"/>
    <dgm:cxn modelId="{4FD19A5F-8ADF-4F95-B127-8169A89F7078}" type="presParOf" srcId="{DDE6CCFF-A989-48B6-AE11-1E396C7B991A}" destId="{31C9B81F-98C9-4DE8-9E9A-5853452B5B3B}" srcOrd="4" destOrd="0" presId="urn:microsoft.com/office/officeart/2005/8/layout/list1"/>
    <dgm:cxn modelId="{6442E864-972D-4268-B77B-41F8243E9388}" type="presParOf" srcId="{31C9B81F-98C9-4DE8-9E9A-5853452B5B3B}" destId="{0BC9E2BA-8E85-4897-8A69-11D75A5B0ECA}" srcOrd="0" destOrd="0" presId="urn:microsoft.com/office/officeart/2005/8/layout/list1"/>
    <dgm:cxn modelId="{0E8D5EAB-451C-44F9-B2EE-BBBD0EB56C12}" type="presParOf" srcId="{31C9B81F-98C9-4DE8-9E9A-5853452B5B3B}" destId="{3F50E8A1-62E6-4F73-B8B8-4C2CE9AC2527}" srcOrd="1" destOrd="0" presId="urn:microsoft.com/office/officeart/2005/8/layout/list1"/>
    <dgm:cxn modelId="{7363F33B-7C07-4444-BC90-051123999E39}" type="presParOf" srcId="{DDE6CCFF-A989-48B6-AE11-1E396C7B991A}" destId="{2BE7DC8B-291B-4667-B0B1-16AC11BEAB5F}" srcOrd="5" destOrd="0" presId="urn:microsoft.com/office/officeart/2005/8/layout/list1"/>
    <dgm:cxn modelId="{95430D57-AFC7-44B2-A829-C553739E5502}" type="presParOf" srcId="{DDE6CCFF-A989-48B6-AE11-1E396C7B991A}" destId="{F7128A35-6D5B-4C4D-9135-CC527256D3D6}" srcOrd="6" destOrd="0" presId="urn:microsoft.com/office/officeart/2005/8/layout/list1"/>
    <dgm:cxn modelId="{AA41A731-B9C7-4EFC-A192-9CA6C6390A75}" type="presParOf" srcId="{DDE6CCFF-A989-48B6-AE11-1E396C7B991A}" destId="{EB51E11E-447A-4BE6-9586-6377AE9A4643}" srcOrd="7" destOrd="0" presId="urn:microsoft.com/office/officeart/2005/8/layout/list1"/>
    <dgm:cxn modelId="{538D1F74-C8C2-456E-ADF0-DE9AB6A801FA}" type="presParOf" srcId="{DDE6CCFF-A989-48B6-AE11-1E396C7B991A}" destId="{EDD97A77-E3E7-427F-B1BF-C1D306E1E37C}" srcOrd="8" destOrd="0" presId="urn:microsoft.com/office/officeart/2005/8/layout/list1"/>
    <dgm:cxn modelId="{4B924CF3-5B8D-4E42-8D19-2715854A8ABA}" type="presParOf" srcId="{EDD97A77-E3E7-427F-B1BF-C1D306E1E37C}" destId="{31509C53-E5B6-43DB-9875-4CF063AA6E89}" srcOrd="0" destOrd="0" presId="urn:microsoft.com/office/officeart/2005/8/layout/list1"/>
    <dgm:cxn modelId="{B69E0F55-303A-439B-B1D9-372C051ACB1C}" type="presParOf" srcId="{EDD97A77-E3E7-427F-B1BF-C1D306E1E37C}" destId="{920816D5-6655-4059-B0DD-C2D54117612E}" srcOrd="1" destOrd="0" presId="urn:microsoft.com/office/officeart/2005/8/layout/list1"/>
    <dgm:cxn modelId="{80B21AC6-B05B-41A6-B4F8-CF03EB2431F4}" type="presParOf" srcId="{DDE6CCFF-A989-48B6-AE11-1E396C7B991A}" destId="{360D3442-C188-496F-998B-AD9A7EA22A1B}" srcOrd="9" destOrd="0" presId="urn:microsoft.com/office/officeart/2005/8/layout/list1"/>
    <dgm:cxn modelId="{73301385-5158-4B3A-A6B3-33026BA2A91F}" type="presParOf" srcId="{DDE6CCFF-A989-48B6-AE11-1E396C7B991A}" destId="{546D1D8A-F94E-4312-B72D-44955D2A06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E34D-C87F-43BB-BC00-A12C701E34DB}">
      <dsp:nvSpPr>
        <dsp:cNvPr id="0" name=""/>
        <dsp:cNvSpPr/>
      </dsp:nvSpPr>
      <dsp:spPr>
        <a:xfrm>
          <a:off x="0" y="96791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9A1D-67AF-45B6-B025-C8D6B6B7E5F6}">
      <dsp:nvSpPr>
        <dsp:cNvPr id="0" name=""/>
        <dsp:cNvSpPr/>
      </dsp:nvSpPr>
      <dsp:spPr>
        <a:xfrm>
          <a:off x="433493" y="407035"/>
          <a:ext cx="6068906" cy="11217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zh-CN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461795"/>
        <a:ext cx="5959386" cy="1012240"/>
      </dsp:txXfrm>
    </dsp:sp>
    <dsp:sp modelId="{F7128A35-6D5B-4C4D-9135-CC527256D3D6}">
      <dsp:nvSpPr>
        <dsp:cNvPr id="0" name=""/>
        <dsp:cNvSpPr/>
      </dsp:nvSpPr>
      <dsp:spPr>
        <a:xfrm>
          <a:off x="0" y="269159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0E8A1-62E6-4F73-B8B8-4C2CE9AC2527}">
      <dsp:nvSpPr>
        <dsp:cNvPr id="0" name=""/>
        <dsp:cNvSpPr/>
      </dsp:nvSpPr>
      <dsp:spPr>
        <a:xfrm>
          <a:off x="433493" y="213071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</a:t>
          </a:r>
          <a:r>
            <a:rPr lang="en-US" altLang="zh-CN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</a:t>
          </a:r>
          <a:r>
            <a:rPr lang="en-US" altLang="en-US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ouse</a:t>
          </a: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2185475"/>
        <a:ext cx="5959386" cy="1012240"/>
      </dsp:txXfrm>
    </dsp:sp>
    <dsp:sp modelId="{546D1D8A-F94E-4312-B72D-44955D2A0652}">
      <dsp:nvSpPr>
        <dsp:cNvPr id="0" name=""/>
        <dsp:cNvSpPr/>
      </dsp:nvSpPr>
      <dsp:spPr>
        <a:xfrm>
          <a:off x="0" y="441527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16D5-6655-4059-B0DD-C2D54117612E}">
      <dsp:nvSpPr>
        <dsp:cNvPr id="0" name=""/>
        <dsp:cNvSpPr/>
      </dsp:nvSpPr>
      <dsp:spPr>
        <a:xfrm>
          <a:off x="433493" y="385439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3909155"/>
        <a:ext cx="5959386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E34D-C87F-43BB-BC00-A12C701E34DB}">
      <dsp:nvSpPr>
        <dsp:cNvPr id="0" name=""/>
        <dsp:cNvSpPr/>
      </dsp:nvSpPr>
      <dsp:spPr>
        <a:xfrm>
          <a:off x="0" y="96791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9A1D-67AF-45B6-B025-C8D6B6B7E5F6}">
      <dsp:nvSpPr>
        <dsp:cNvPr id="0" name=""/>
        <dsp:cNvSpPr/>
      </dsp:nvSpPr>
      <dsp:spPr>
        <a:xfrm>
          <a:off x="433493" y="40703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zh-CN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461795"/>
        <a:ext cx="5959386" cy="1012240"/>
      </dsp:txXfrm>
    </dsp:sp>
    <dsp:sp modelId="{F7128A35-6D5B-4C4D-9135-CC527256D3D6}">
      <dsp:nvSpPr>
        <dsp:cNvPr id="0" name=""/>
        <dsp:cNvSpPr/>
      </dsp:nvSpPr>
      <dsp:spPr>
        <a:xfrm>
          <a:off x="0" y="269159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0E8A1-62E6-4F73-B8B8-4C2CE9AC2527}">
      <dsp:nvSpPr>
        <dsp:cNvPr id="0" name=""/>
        <dsp:cNvSpPr/>
      </dsp:nvSpPr>
      <dsp:spPr>
        <a:xfrm>
          <a:off x="433493" y="2130715"/>
          <a:ext cx="6068906" cy="11217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2185475"/>
        <a:ext cx="5959386" cy="1012240"/>
      </dsp:txXfrm>
    </dsp:sp>
    <dsp:sp modelId="{546D1D8A-F94E-4312-B72D-44955D2A0652}">
      <dsp:nvSpPr>
        <dsp:cNvPr id="0" name=""/>
        <dsp:cNvSpPr/>
      </dsp:nvSpPr>
      <dsp:spPr>
        <a:xfrm>
          <a:off x="0" y="441527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16D5-6655-4059-B0DD-C2D54117612E}">
      <dsp:nvSpPr>
        <dsp:cNvPr id="0" name=""/>
        <dsp:cNvSpPr/>
      </dsp:nvSpPr>
      <dsp:spPr>
        <a:xfrm>
          <a:off x="433493" y="385439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3909155"/>
        <a:ext cx="5959386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0E34D-C87F-43BB-BC00-A12C701E34DB}">
      <dsp:nvSpPr>
        <dsp:cNvPr id="0" name=""/>
        <dsp:cNvSpPr/>
      </dsp:nvSpPr>
      <dsp:spPr>
        <a:xfrm>
          <a:off x="0" y="96791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9A1D-67AF-45B6-B025-C8D6B6B7E5F6}">
      <dsp:nvSpPr>
        <dsp:cNvPr id="0" name=""/>
        <dsp:cNvSpPr/>
      </dsp:nvSpPr>
      <dsp:spPr>
        <a:xfrm>
          <a:off x="433493" y="40703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苏宁如何使用</a:t>
          </a:r>
          <a:r>
            <a:rPr lang="en-US" altLang="en-US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461795"/>
        <a:ext cx="5959386" cy="1012240"/>
      </dsp:txXfrm>
    </dsp:sp>
    <dsp:sp modelId="{F7128A35-6D5B-4C4D-9135-CC527256D3D6}">
      <dsp:nvSpPr>
        <dsp:cNvPr id="0" name=""/>
        <dsp:cNvSpPr/>
      </dsp:nvSpPr>
      <dsp:spPr>
        <a:xfrm>
          <a:off x="0" y="269159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0E8A1-62E6-4F73-B8B8-4C2CE9AC2527}">
      <dsp:nvSpPr>
        <dsp:cNvPr id="0" name=""/>
        <dsp:cNvSpPr/>
      </dsp:nvSpPr>
      <dsp:spPr>
        <a:xfrm>
          <a:off x="433493" y="2130715"/>
          <a:ext cx="6068906" cy="1121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8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ClickHouse</a:t>
          </a: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Bitmap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2185475"/>
        <a:ext cx="5959386" cy="1012240"/>
      </dsp:txXfrm>
    </dsp:sp>
    <dsp:sp modelId="{546D1D8A-F94E-4312-B72D-44955D2A0652}">
      <dsp:nvSpPr>
        <dsp:cNvPr id="0" name=""/>
        <dsp:cNvSpPr/>
      </dsp:nvSpPr>
      <dsp:spPr>
        <a:xfrm>
          <a:off x="0" y="4415275"/>
          <a:ext cx="8669867" cy="957600"/>
        </a:xfrm>
        <a:prstGeom prst="rect">
          <a:avLst/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16D5-6655-4059-B0DD-C2D54117612E}">
      <dsp:nvSpPr>
        <dsp:cNvPr id="0" name=""/>
        <dsp:cNvSpPr/>
      </dsp:nvSpPr>
      <dsp:spPr>
        <a:xfrm>
          <a:off x="433493" y="3854395"/>
          <a:ext cx="6068906" cy="11217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用户画像场景实践</a:t>
          </a:r>
          <a:endParaRPr lang="zh-CN" altLang="en-US" sz="3800" kern="1200" dirty="0">
            <a:solidFill>
              <a:schemeClr val="bg1"/>
            </a:solidFill>
          </a:endParaRPr>
        </a:p>
      </dsp:txBody>
      <dsp:txXfrm>
        <a:off x="488253" y="3909155"/>
        <a:ext cx="5959386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2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6" y="4357686"/>
            <a:ext cx="5436982" cy="407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52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5288C-6DA0-4A11-8F68-B9FD027855BA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7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2013.05.04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2013.05.04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818" y="431084"/>
            <a:ext cx="10038080" cy="71797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84" y="256000"/>
            <a:ext cx="2458516" cy="1024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" y="294017"/>
            <a:ext cx="152895" cy="930908"/>
          </a:xfrm>
          <a:prstGeom prst="rect">
            <a:avLst/>
          </a:prstGeom>
          <a:solidFill>
            <a:srgbClr val="F8B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9779564" y="9075669"/>
            <a:ext cx="2926080" cy="519289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06F8A1-3FF3-4C8D-BA4D-123E55E17D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66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5252" y="8966025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/>
              <a:t>2013.02.20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7508" y="8966025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aringbitmap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house.yandex/docs/en/query_language/agg_functions/reference/#groupbitmap" TargetMode="External"/><Relationship Id="rId2" Type="http://schemas.openxmlformats.org/officeDocument/2006/relationships/hyperlink" Target="https://clickhouse.yandex/docs/en/data_types/nested_data_structures/aggregatefunc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yzh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ckHouse/ClickHouse/pull/5212" TargetMode="External"/><Relationship Id="rId2" Type="http://schemas.openxmlformats.org/officeDocument/2006/relationships/hyperlink" Target="https://github.com/ClickHouse/ClickHouse/pull/4207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！新VI\！2015苏宁易购新LOGO\ppt模板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84" y="0"/>
            <a:ext cx="13033109" cy="97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783812" y="1382829"/>
            <a:ext cx="95050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endParaRPr lang="en-US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在苏宁用户画像场景的实践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028" y="6113275"/>
            <a:ext cx="1300479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二〇一九年十月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940" y="5627980"/>
            <a:ext cx="130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苏宁科技集团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杨兆辉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23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位存储和位计算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8083" y="1620179"/>
                <a:ext cx="1209734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位表示一个数字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，对于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亿个的用户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，只需要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位，</a:t>
                </a:r>
                <a:endPara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477m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大小  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9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8 / 1024 / 1024</a:t>
                </a: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3" y="1620179"/>
                <a:ext cx="12097344" cy="769441"/>
              </a:xfrm>
              <a:prstGeom prst="rect">
                <a:avLst/>
              </a:prstGeom>
              <a:blipFill>
                <a:blip r:embed="rId2"/>
                <a:stretch>
                  <a:fillRect l="-630" t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41760" y="6090181"/>
            <a:ext cx="1136808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但是如果使用上述的数据结构存储单独一个较大数值的数字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，会造成空间上的浪费，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例如仅存储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亿一个数值也需要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477m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的空间。也就是说稀疏的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和稠密的占用空间相同。通常会使用一种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压缩算法进行优化。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1760" y="7602235"/>
            <a:ext cx="11368080" cy="13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RoaringBitmap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是一种已被业界广泛使用的高效的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压缩算法，使用者包括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Kylin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详见：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http://roaringbitmap.org/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8083" y="5018248"/>
            <a:ext cx="11361757" cy="9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通过单个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可以完成精确去重操作，通过多个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andnot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等位操作完成留存分析、漏斗分析、用户画像分析等场景的计算。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9090749" y="3482987"/>
            <a:ext cx="1948155" cy="864095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8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00101110</a:t>
            </a:r>
          </a:p>
        </p:txBody>
      </p:sp>
      <p:sp>
        <p:nvSpPr>
          <p:cNvPr id="17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002517" y="3482988"/>
            <a:ext cx="1948155" cy="864095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8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0010000</a:t>
            </a:r>
            <a:r>
              <a:rPr kumimoji="1" lang="en-US" altLang="zh-CN" sz="2800" b="1" dirty="0">
                <a:solidFill>
                  <a:schemeClr val="accent6"/>
                </a:solidFill>
                <a:latin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8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4914285" y="3482988"/>
            <a:ext cx="1948155" cy="864095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8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00100000</a:t>
            </a:r>
          </a:p>
        </p:txBody>
      </p:sp>
      <p:sp>
        <p:nvSpPr>
          <p:cNvPr id="20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823493" y="3482988"/>
            <a:ext cx="1948155" cy="864095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8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21" name="矩形 20"/>
          <p:cNvSpPr/>
          <p:nvPr/>
        </p:nvSpPr>
        <p:spPr>
          <a:xfrm>
            <a:off x="9090318" y="4398874"/>
            <a:ext cx="194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Byte[0]</a:t>
            </a:r>
          </a:p>
        </p:txBody>
      </p:sp>
      <p:sp>
        <p:nvSpPr>
          <p:cNvPr id="22" name="矩形 21"/>
          <p:cNvSpPr/>
          <p:nvPr/>
        </p:nvSpPr>
        <p:spPr>
          <a:xfrm>
            <a:off x="7002516" y="4398874"/>
            <a:ext cx="194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Byte[1]</a:t>
            </a:r>
          </a:p>
        </p:txBody>
      </p:sp>
      <p:sp>
        <p:nvSpPr>
          <p:cNvPr id="23" name="矩形 22"/>
          <p:cNvSpPr/>
          <p:nvPr/>
        </p:nvSpPr>
        <p:spPr>
          <a:xfrm>
            <a:off x="4914285" y="4376388"/>
            <a:ext cx="194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Byte[2]</a:t>
            </a:r>
          </a:p>
        </p:txBody>
      </p:sp>
      <p:sp>
        <p:nvSpPr>
          <p:cNvPr id="25" name="矩形 24"/>
          <p:cNvSpPr/>
          <p:nvPr/>
        </p:nvSpPr>
        <p:spPr>
          <a:xfrm>
            <a:off x="2826053" y="4387044"/>
            <a:ext cx="194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Byte[n]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A2071732-79C4-B94D-9732-2C574DD69C3D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98319" y="2700299"/>
            <a:ext cx="2072433" cy="43088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= 8</a:t>
            </a:r>
          </a:p>
        </p:txBody>
      </p:sp>
      <p:cxnSp>
        <p:nvCxnSpPr>
          <p:cNvPr id="3" name="直接箭头连接符 2"/>
          <p:cNvCxnSpPr>
            <a:stCxn id="27" idx="2"/>
          </p:cNvCxnSpPr>
          <p:nvPr/>
        </p:nvCxnSpPr>
        <p:spPr>
          <a:xfrm flipH="1">
            <a:off x="8634535" y="3131186"/>
            <a:ext cx="1" cy="6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23293" y="2710251"/>
            <a:ext cx="3600400" cy="43088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5, 8, 13, 21]</a:t>
            </a:r>
          </a:p>
        </p:txBody>
      </p:sp>
      <p:sp>
        <p:nvSpPr>
          <p:cNvPr id="31" name="直角上箭头 30"/>
          <p:cNvSpPr/>
          <p:nvPr/>
        </p:nvSpPr>
        <p:spPr>
          <a:xfrm rot="5400000">
            <a:off x="1622741" y="3053216"/>
            <a:ext cx="864096" cy="1198896"/>
          </a:xfrm>
          <a:prstGeom prst="bentUpArrow">
            <a:avLst>
              <a:gd name="adj1" fmla="val 9920"/>
              <a:gd name="adj2" fmla="val 18651"/>
              <a:gd name="adj3" fmla="val 25000"/>
            </a:avLst>
          </a:prstGeom>
          <a:solidFill>
            <a:srgbClr val="F2B500"/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RoaringBitmap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523216" y="1636440"/>
            <a:ext cx="118838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主要原理：将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划分为高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，两者之间是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的关系。高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位存到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short[] keys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，通过高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）找到所对应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，然后把剩余的低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）放入该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RoaringBitmap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有三类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64" y="3364632"/>
            <a:ext cx="8640960" cy="60897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/>
          <p:cNvSpPr/>
          <p:nvPr/>
        </p:nvSpPr>
        <p:spPr>
          <a:xfrm>
            <a:off x="372194" y="4103296"/>
            <a:ext cx="310587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Container</a:t>
            </a:r>
          </a:p>
          <a:p>
            <a:pPr>
              <a:lnSpc>
                <a:spcPct val="120000"/>
              </a:lnSpc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Container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 Container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A33D6101-9B1D-904B-A73D-CE33A209085E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RoaringBitmap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原理介绍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A33D6101-9B1D-904B-A73D-CE33A209085E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9" y="1492424"/>
            <a:ext cx="8862577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022680" y="3096048"/>
            <a:ext cx="3672408" cy="75713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不仅数据结构设计精巧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还有很多高效的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1760" y="8058506"/>
            <a:ext cx="2519599" cy="1089529"/>
          </a:xfrm>
          <a:prstGeom prst="wedgeRectCallout">
            <a:avLst>
              <a:gd name="adj1" fmla="val -12256"/>
              <a:gd name="adj2" fmla="val -82565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稀疏数据，动态分配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最大存储：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最大空间：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8KB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3591064" y="8045152"/>
            <a:ext cx="2520279" cy="1089529"/>
          </a:xfrm>
          <a:prstGeom prst="wedgeRectCallout">
            <a:avLst>
              <a:gd name="adj1" fmla="val -16422"/>
              <a:gd name="adj2" fmla="val -86399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连续数据，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65536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最大空间：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128KB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6430392" y="8042120"/>
            <a:ext cx="2520279" cy="1089529"/>
          </a:xfrm>
          <a:prstGeom prst="wedgeRectCallout">
            <a:avLst>
              <a:gd name="adj1" fmla="val -19776"/>
              <a:gd name="adj2" fmla="val -81046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稠密数据，固定大小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最大存储：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65536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最大空间：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23956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RoaringBitmap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237704" y="1276400"/>
            <a:ext cx="12457384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0xEE6B2800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）这个值如何存入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RoaringBitmap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，以存入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Container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来说明：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A33D6101-9B1D-904B-A73D-CE33A209085E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64156" y="2489042"/>
            <a:ext cx="2005982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short[] keys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84136"/>
              </p:ext>
            </p:extLst>
          </p:nvPr>
        </p:nvGraphicFramePr>
        <p:xfrm>
          <a:off x="6214368" y="3137114"/>
          <a:ext cx="6048672" cy="623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0x0000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0xEE6B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0xFF01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368"/>
              </p:ext>
            </p:extLst>
          </p:nvPr>
        </p:nvGraphicFramePr>
        <p:xfrm>
          <a:off x="7222480" y="6386911"/>
          <a:ext cx="2448272" cy="24364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8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Array Container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0x0001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0x0002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0x0003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0x2800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8962"/>
              </p:ext>
            </p:extLst>
          </p:nvPr>
        </p:nvGraphicFramePr>
        <p:xfrm>
          <a:off x="294256" y="5308848"/>
          <a:ext cx="2103688" cy="5760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03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0xEE6B2800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3118024" y="3817329"/>
            <a:ext cx="2005982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99131"/>
              </p:ext>
            </p:extLst>
          </p:nvPr>
        </p:nvGraphicFramePr>
        <p:xfrm>
          <a:off x="3118024" y="4446117"/>
          <a:ext cx="1909966" cy="5760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9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0xEE6B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79400"/>
              </p:ext>
            </p:extLst>
          </p:nvPr>
        </p:nvGraphicFramePr>
        <p:xfrm>
          <a:off x="3118024" y="6265601"/>
          <a:ext cx="1909966" cy="5760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9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0x2800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3118024" y="5617529"/>
            <a:ext cx="20059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</p:txBody>
      </p:sp>
      <p:cxnSp>
        <p:nvCxnSpPr>
          <p:cNvPr id="44" name="曲线连接符 43"/>
          <p:cNvCxnSpPr>
            <a:stCxn id="42" idx="3"/>
          </p:cNvCxnSpPr>
          <p:nvPr/>
        </p:nvCxnSpPr>
        <p:spPr>
          <a:xfrm>
            <a:off x="5027990" y="6553633"/>
            <a:ext cx="2194490" cy="2023547"/>
          </a:xfrm>
          <a:prstGeom prst="curvedConnector3">
            <a:avLst>
              <a:gd name="adj1" fmla="val 4305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3" idx="2"/>
            <a:endCxn id="24" idx="0"/>
          </p:cNvCxnSpPr>
          <p:nvPr/>
        </p:nvCxnSpPr>
        <p:spPr>
          <a:xfrm rot="5400000">
            <a:off x="7529290" y="4677496"/>
            <a:ext cx="2626741" cy="7920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8" idx="3"/>
            <a:endCxn id="42" idx="1"/>
          </p:cNvCxnSpPr>
          <p:nvPr/>
        </p:nvCxnSpPr>
        <p:spPr>
          <a:xfrm>
            <a:off x="2397944" y="5596880"/>
            <a:ext cx="720080" cy="956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38" idx="3"/>
            <a:endCxn id="41" idx="1"/>
          </p:cNvCxnSpPr>
          <p:nvPr/>
        </p:nvCxnSpPr>
        <p:spPr>
          <a:xfrm flipV="1">
            <a:off x="2397944" y="4734149"/>
            <a:ext cx="720080" cy="86273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1" idx="3"/>
          </p:cNvCxnSpPr>
          <p:nvPr/>
        </p:nvCxnSpPr>
        <p:spPr>
          <a:xfrm flipV="1">
            <a:off x="5027990" y="3760169"/>
            <a:ext cx="3706658" cy="9739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76567"/>
              </p:ext>
            </p:extLst>
          </p:nvPr>
        </p:nvGraphicFramePr>
        <p:xfrm>
          <a:off x="9948332" y="6386911"/>
          <a:ext cx="2674748" cy="24364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747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Bitmap Container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>
            <a:endCxn id="71" idx="0"/>
          </p:cNvCxnSpPr>
          <p:nvPr/>
        </p:nvCxnSpPr>
        <p:spPr>
          <a:xfrm flipH="1">
            <a:off x="11285706" y="3760169"/>
            <a:ext cx="41230" cy="26267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29384" y="4565350"/>
            <a:ext cx="4749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30023" y="3868688"/>
            <a:ext cx="47496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158584" y="4948808"/>
            <a:ext cx="47496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42360" y="7648827"/>
            <a:ext cx="47496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 err="1"/>
              <a:t>ClickHouse</a:t>
            </a:r>
            <a:r>
              <a:rPr lang="zh-CN" altLang="en-US" dirty="0"/>
              <a:t>集成</a:t>
            </a:r>
            <a:r>
              <a:rPr lang="en-US" altLang="zh-CN" dirty="0" err="1"/>
              <a:t>RoaringBitmap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6006" y="1924472"/>
            <a:ext cx="12243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字段类型，该类型扩展自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AggregateFunction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类型，字段类型定义：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3768" y="2572544"/>
            <a:ext cx="11161240" cy="115212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rgbClr val="FFC000"/>
            </a:solidFill>
          </a:ln>
          <a:effectLst>
            <a:softEdge rad="0"/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矩形 1"/>
          <p:cNvSpPr/>
          <p:nvPr/>
        </p:nvSpPr>
        <p:spPr>
          <a:xfrm>
            <a:off x="1317824" y="2860576"/>
            <a:ext cx="10225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AggregateFunction</a:t>
            </a:r>
            <a:r>
              <a:rPr lang="en-US" altLang="zh-CN" sz="3600" dirty="0">
                <a:solidFill>
                  <a:schemeClr val="bg1"/>
                </a:solidFill>
              </a:rPr>
              <a:t>( </a:t>
            </a:r>
            <a:r>
              <a:rPr lang="en-US" altLang="zh-CN" sz="3600" dirty="0" err="1">
                <a:solidFill>
                  <a:schemeClr val="bg1"/>
                </a:solidFill>
              </a:rPr>
              <a:t>groupBitmap</a:t>
            </a:r>
            <a:r>
              <a:rPr lang="en-US" altLang="zh-CN" sz="3600" dirty="0">
                <a:solidFill>
                  <a:schemeClr val="bg1"/>
                </a:solidFill>
              </a:rPr>
              <a:t>, </a:t>
            </a:r>
            <a:r>
              <a:rPr lang="en-US" altLang="zh-CN" sz="3600" dirty="0" err="1">
                <a:solidFill>
                  <a:schemeClr val="bg1"/>
                </a:solidFill>
              </a:rPr>
              <a:t>UInt</a:t>
            </a:r>
            <a:r>
              <a:rPr lang="en-US" altLang="zh-CN" sz="3600" dirty="0">
                <a:solidFill>
                  <a:schemeClr val="bg1"/>
                </a:solidFill>
              </a:rPr>
              <a:t>(8|16|32|64))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5920" y="8521332"/>
            <a:ext cx="114731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https://clickhouse.yandex/docs/en/data_types/nested_data_structures/aggregatefunction/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https://clickhouse.yandex/docs/en/query_language/agg_functions/reference/#groupbitmap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006" y="4228728"/>
            <a:ext cx="53623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聚合函数的中间状态。可以通过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groupBitmapState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32D0A1AD-E2AF-B947-B6BD-4B5159A0AEA6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45920" y="6691515"/>
            <a:ext cx="9145016" cy="1393779"/>
          </a:xfrm>
          <a:prstGeom prst="wedgeRectCallout">
            <a:avLst>
              <a:gd name="adj1" fmla="val -32380"/>
              <a:gd name="adj2" fmla="val 71518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聚合函数有一些函数后缀可以使用：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：获取聚合的中间计算结果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-Merge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：将中间计算结果进行合并计算，返回最终结果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MergeState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：将中间计算结果进行合并计算，返回合并后的中间结果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76" y="3995626"/>
            <a:ext cx="5318824" cy="196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0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 err="1"/>
              <a:t>ClickHouse</a:t>
            </a:r>
            <a:r>
              <a:rPr lang="zh-CN" altLang="en-US" dirty="0"/>
              <a:t>集成</a:t>
            </a:r>
            <a:r>
              <a:rPr lang="en-US" altLang="zh-CN" dirty="0" err="1"/>
              <a:t>RoaringBitmap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7744" y="7134290"/>
            <a:ext cx="482705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的运算函数集：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自身或者之间的位运算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双向转换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622282" y="4595993"/>
            <a:ext cx="169109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</a:t>
            </a:r>
          </a:p>
        </p:txBody>
      </p:sp>
      <p:sp>
        <p:nvSpPr>
          <p:cNvPr id="23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6154895" y="2270915"/>
            <a:ext cx="3710343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bitmapToArray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02836" y="2644552"/>
            <a:ext cx="169109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Array</a:t>
            </a:r>
          </a:p>
        </p:txBody>
      </p:sp>
      <p:sp>
        <p:nvSpPr>
          <p:cNvPr id="25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94886" y="5164832"/>
            <a:ext cx="169109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Integer</a:t>
            </a:r>
          </a:p>
        </p:txBody>
      </p:sp>
      <p:sp>
        <p:nvSpPr>
          <p:cNvPr id="26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6154895" y="1572156"/>
            <a:ext cx="3710343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bitmapBuild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7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6168071" y="2936724"/>
            <a:ext cx="3710343" cy="167929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</a:t>
            </a:r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运算类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bitmapAnd</a:t>
            </a:r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、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bitmapOr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bitmapXor</a:t>
            </a:r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、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bitmapAndnot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bitmapSubsetInRange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bitmapSubsetLimit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9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6104983" y="6244952"/>
            <a:ext cx="3747391" cy="2936263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求值类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bitmapCardinality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bitmapAndCardinality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bitmapOrCardinality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bitmapXorCardinality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bitmapAndnotCardinality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bitmapContains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bitmapHasAny</a:t>
            </a:r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、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bitmapHasAll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bitmapMin</a:t>
            </a:r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、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bitmapMax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5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1143817" y="2984562"/>
            <a:ext cx="2364905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groupBitmapState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6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72779" y="1757367"/>
            <a:ext cx="169109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Integer</a:t>
            </a:r>
          </a:p>
        </p:txBody>
      </p:sp>
      <p:sp>
        <p:nvSpPr>
          <p:cNvPr id="37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6142360" y="4732784"/>
            <a:ext cx="3710343" cy="1368152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聚合类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groupBitmapAnd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groupBitmapOr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groupBitmapXor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77" name="曲线连接符 76"/>
          <p:cNvCxnSpPr>
            <a:stCxn id="14" idx="2"/>
            <a:endCxn id="37" idx="1"/>
          </p:cNvCxnSpPr>
          <p:nvPr/>
        </p:nvCxnSpPr>
        <p:spPr>
          <a:xfrm rot="16200000" flipH="1">
            <a:off x="4657349" y="3931849"/>
            <a:ext cx="295490" cy="2674531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14" idx="2"/>
            <a:endCxn id="29" idx="1"/>
          </p:cNvCxnSpPr>
          <p:nvPr/>
        </p:nvCxnSpPr>
        <p:spPr>
          <a:xfrm rot="16200000" flipH="1">
            <a:off x="3490549" y="5098650"/>
            <a:ext cx="2591714" cy="263715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29" idx="3"/>
            <a:endCxn id="25" idx="2"/>
          </p:cNvCxnSpPr>
          <p:nvPr/>
        </p:nvCxnSpPr>
        <p:spPr>
          <a:xfrm flipV="1">
            <a:off x="9852374" y="5690209"/>
            <a:ext cx="1888059" cy="202287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37" idx="3"/>
            <a:endCxn id="25" idx="1"/>
          </p:cNvCxnSpPr>
          <p:nvPr/>
        </p:nvCxnSpPr>
        <p:spPr>
          <a:xfrm>
            <a:off x="9852703" y="5416860"/>
            <a:ext cx="1042183" cy="10661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24" idx="0"/>
            <a:endCxn id="26" idx="3"/>
          </p:cNvCxnSpPr>
          <p:nvPr/>
        </p:nvCxnSpPr>
        <p:spPr>
          <a:xfrm rot="16200000" flipV="1">
            <a:off x="10351958" y="1348126"/>
            <a:ext cx="809707" cy="178314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26" idx="1"/>
            <a:endCxn id="14" idx="0"/>
          </p:cNvCxnSpPr>
          <p:nvPr/>
        </p:nvCxnSpPr>
        <p:spPr>
          <a:xfrm rot="10800000" flipV="1">
            <a:off x="3467829" y="1834845"/>
            <a:ext cx="2687066" cy="276114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36" idx="2"/>
            <a:endCxn id="35" idx="0"/>
          </p:cNvCxnSpPr>
          <p:nvPr/>
        </p:nvCxnSpPr>
        <p:spPr>
          <a:xfrm rot="16200000" flipH="1">
            <a:off x="1621389" y="2279681"/>
            <a:ext cx="701818" cy="70794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4" idx="3"/>
            <a:endCxn id="27" idx="1"/>
          </p:cNvCxnSpPr>
          <p:nvPr/>
        </p:nvCxnSpPr>
        <p:spPr>
          <a:xfrm flipV="1">
            <a:off x="4313375" y="3776373"/>
            <a:ext cx="1854696" cy="10823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cxnSpLocks/>
            <a:endCxn id="23" idx="1"/>
          </p:cNvCxnSpPr>
          <p:nvPr/>
        </p:nvCxnSpPr>
        <p:spPr>
          <a:xfrm rot="5400000" flipH="1" flipV="1">
            <a:off x="4109321" y="2550420"/>
            <a:ext cx="2062389" cy="202875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35" idx="2"/>
          </p:cNvCxnSpPr>
          <p:nvPr/>
        </p:nvCxnSpPr>
        <p:spPr>
          <a:xfrm rot="16200000" flipH="1">
            <a:off x="2127940" y="3708269"/>
            <a:ext cx="1086054" cy="68939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stCxn id="27" idx="3"/>
            <a:endCxn id="24" idx="1"/>
          </p:cNvCxnSpPr>
          <p:nvPr/>
        </p:nvCxnSpPr>
        <p:spPr>
          <a:xfrm flipV="1">
            <a:off x="9878414" y="2907241"/>
            <a:ext cx="924422" cy="869132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722F4220-7682-3B44-86B4-9372415052BF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4029"/>
              </p:ext>
            </p:extLst>
          </p:nvPr>
        </p:nvGraphicFramePr>
        <p:xfrm>
          <a:off x="1245816" y="2019900"/>
          <a:ext cx="8233983" cy="420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17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13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3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order_id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order_date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user_id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product_id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526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2019-10-01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2019-10-02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412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2019-10-02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173808" y="1420416"/>
            <a:ext cx="9047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一张简单的订单明细表 </a:t>
            </a:r>
            <a:r>
              <a:rPr lang="en-US" altLang="zh-CN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detail_order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如何计算用户的日留存？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18846C7E-C675-1D4C-A194-46D83584EC98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64" y="6460976"/>
            <a:ext cx="9148459" cy="31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直角上箭头 23"/>
          <p:cNvSpPr/>
          <p:nvPr/>
        </p:nvSpPr>
        <p:spPr>
          <a:xfrm rot="5400000">
            <a:off x="1617057" y="6256153"/>
            <a:ext cx="1440160" cy="1561774"/>
          </a:xfrm>
          <a:prstGeom prst="bentUpArrow">
            <a:avLst>
              <a:gd name="adj1" fmla="val 9920"/>
              <a:gd name="adj2" fmla="val 18651"/>
              <a:gd name="adj3" fmla="val 25000"/>
            </a:avLst>
          </a:prstGeom>
          <a:solidFill>
            <a:srgbClr val="F2B500"/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6417" y="6638976"/>
            <a:ext cx="1597051" cy="43088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9984388" y="5537646"/>
            <a:ext cx="2854716" cy="646331"/>
          </a:xfrm>
          <a:prstGeom prst="wedgeRectCallout">
            <a:avLst>
              <a:gd name="adj1" fmla="val -42483"/>
              <a:gd name="adj2" fmla="val 120944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distinct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比较慢，而且容易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OOM!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2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44283"/>
              </p:ext>
            </p:extLst>
          </p:nvPr>
        </p:nvGraphicFramePr>
        <p:xfrm>
          <a:off x="1461840" y="2348359"/>
          <a:ext cx="6408712" cy="164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2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order_date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uv_bitmap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37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2019-10-01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{1,2,3}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2019-10-02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{3,4,5}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hape 113"/>
          <p:cNvSpPr>
            <a:spLocks noGrp="1"/>
          </p:cNvSpPr>
          <p:nvPr>
            <p:ph type="body" idx="4294967295"/>
          </p:nvPr>
        </p:nvSpPr>
        <p:spPr>
          <a:xfrm>
            <a:off x="6104983" y="7646065"/>
            <a:ext cx="619268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留存用户：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  AND  day2  = [3]</a:t>
            </a:r>
          </a:p>
          <a:p>
            <a:pPr marL="0"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全部用户：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  OR  day2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[1,2,3,4,5]</a:t>
            </a:r>
          </a:p>
          <a:p>
            <a:pPr marL="0"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新用户：  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  ANDNOT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[4,5]  </a:t>
            </a:r>
          </a:p>
          <a:p>
            <a:pPr marL="0"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流失用户：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  ANDNOT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[1,2]   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18846C7E-C675-1D4C-A194-46D83584EC98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240650" y="1635858"/>
            <a:ext cx="484632" cy="720081"/>
          </a:xfrm>
          <a:prstGeom prst="downArrow">
            <a:avLst>
              <a:gd name="adj1" fmla="val 31132"/>
              <a:gd name="adj2" fmla="val 50000"/>
            </a:avLst>
          </a:prstGeom>
          <a:solidFill>
            <a:srgbClr val="F2B500"/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735" y="1420416"/>
            <a:ext cx="5579247" cy="43088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detail_order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聚合为天维度表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9" y="4068644"/>
            <a:ext cx="881862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上箭头 22"/>
          <p:cNvSpPr/>
          <p:nvPr/>
        </p:nvSpPr>
        <p:spPr>
          <a:xfrm rot="5400000">
            <a:off x="2049105" y="4007837"/>
            <a:ext cx="1440160" cy="1561774"/>
          </a:xfrm>
          <a:prstGeom prst="bentUpArrow">
            <a:avLst>
              <a:gd name="adj1" fmla="val 9920"/>
              <a:gd name="adj2" fmla="val 18651"/>
              <a:gd name="adj3" fmla="val 25000"/>
            </a:avLst>
          </a:prstGeom>
          <a:solidFill>
            <a:srgbClr val="F2B500"/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784" y="4390660"/>
            <a:ext cx="2189162" cy="43088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留存用户的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988724" y="7199978"/>
            <a:ext cx="1872208" cy="369332"/>
          </a:xfrm>
          <a:prstGeom prst="wedgeRectCallout">
            <a:avLst>
              <a:gd name="adj1" fmla="val 35639"/>
              <a:gd name="adj2" fmla="val -110398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9742760" y="3673820"/>
            <a:ext cx="1800200" cy="646331"/>
          </a:xfrm>
          <a:prstGeom prst="wedgeRectCallout">
            <a:avLst>
              <a:gd name="adj1" fmla="val -37206"/>
              <a:gd name="adj2" fmla="val 112409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千万级用户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级出结果！</a:t>
            </a:r>
          </a:p>
        </p:txBody>
      </p:sp>
      <p:sp>
        <p:nvSpPr>
          <p:cNvPr id="25" name="直角上箭头 24"/>
          <p:cNvSpPr/>
          <p:nvPr/>
        </p:nvSpPr>
        <p:spPr>
          <a:xfrm rot="5400000">
            <a:off x="4548865" y="7381158"/>
            <a:ext cx="1062359" cy="1561774"/>
          </a:xfrm>
          <a:prstGeom prst="bentUpArrow">
            <a:avLst>
              <a:gd name="adj1" fmla="val 14225"/>
              <a:gd name="adj2" fmla="val 18651"/>
              <a:gd name="adj3" fmla="val 25000"/>
            </a:avLst>
          </a:prstGeom>
          <a:solidFill>
            <a:srgbClr val="F2B500"/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15663762"/>
              </p:ext>
            </p:extLst>
          </p:nvPr>
        </p:nvGraphicFramePr>
        <p:xfrm>
          <a:off x="2276282" y="221250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31C2FF5A-7B0F-1049-83C5-30E318DE1582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用户画像原有的流程及痛点</a:t>
            </a:r>
          </a:p>
        </p:txBody>
      </p:sp>
      <p:sp>
        <p:nvSpPr>
          <p:cNvPr id="20" name="矩形 19"/>
          <p:cNvSpPr/>
          <p:nvPr/>
        </p:nvSpPr>
        <p:spPr>
          <a:xfrm>
            <a:off x="773972" y="1574853"/>
            <a:ext cx="2114227" cy="329719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Hive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表</a:t>
            </a: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2127" y="2036438"/>
            <a:ext cx="1485365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商品数据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5674673" y="3091668"/>
            <a:ext cx="2016224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ElasticSearch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2127" y="2723460"/>
            <a:ext cx="1497920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用户数据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6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2127" y="3410317"/>
            <a:ext cx="1472811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交易数据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8417226" y="3091668"/>
            <a:ext cx="1545509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HBase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圆角矩形 7">
            <a:extLst>
              <a:ext uri="{FF2B5EF4-FFF2-40B4-BE49-F238E27FC236}">
                <a16:creationId xmlns="" xmlns:a16="http://schemas.microsoft.com/office/drawing/2014/main" id="{30550AF9-CACF-4814-9A48-7DF9C47B06DC}"/>
              </a:ext>
            </a:extLst>
          </p:cNvPr>
          <p:cNvSpPr/>
          <p:nvPr/>
        </p:nvSpPr>
        <p:spPr>
          <a:xfrm>
            <a:off x="10825743" y="3130269"/>
            <a:ext cx="1545509" cy="486776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Redis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9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94681" y="4115929"/>
            <a:ext cx="1472811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第三方</a:t>
            </a:r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…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354663" y="3091668"/>
            <a:ext cx="1512168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</a:p>
        </p:txBody>
      </p:sp>
      <p:cxnSp>
        <p:nvCxnSpPr>
          <p:cNvPr id="3" name="直接箭头连接符 2"/>
          <p:cNvCxnSpPr>
            <a:cxnSpLocks/>
            <a:stCxn id="20" idx="3"/>
            <a:endCxn id="21" idx="1"/>
          </p:cNvCxnSpPr>
          <p:nvPr/>
        </p:nvCxnSpPr>
        <p:spPr>
          <a:xfrm>
            <a:off x="2888199" y="3223451"/>
            <a:ext cx="466464" cy="1309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1" idx="3"/>
            <a:endCxn id="14" idx="1"/>
          </p:cNvCxnSpPr>
          <p:nvPr/>
        </p:nvCxnSpPr>
        <p:spPr>
          <a:xfrm>
            <a:off x="4866831" y="3354357"/>
            <a:ext cx="80784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7" idx="1"/>
          </p:cNvCxnSpPr>
          <p:nvPr/>
        </p:nvCxnSpPr>
        <p:spPr>
          <a:xfrm>
            <a:off x="7690897" y="3354357"/>
            <a:ext cx="72632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18" idx="1"/>
          </p:cNvCxnSpPr>
          <p:nvPr/>
        </p:nvCxnSpPr>
        <p:spPr>
          <a:xfrm>
            <a:off x="9962735" y="3354357"/>
            <a:ext cx="863008" cy="193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7">
            <a:extLst>
              <a:ext uri="{FF2B5EF4-FFF2-40B4-BE49-F238E27FC236}">
                <a16:creationId xmlns="" xmlns:a16="http://schemas.microsoft.com/office/drawing/2014/main" id="{32F07F11-4953-4D26-9803-9CBD4D367F37}"/>
              </a:ext>
            </a:extLst>
          </p:cNvPr>
          <p:cNvSpPr/>
          <p:nvPr/>
        </p:nvSpPr>
        <p:spPr>
          <a:xfrm>
            <a:off x="8071689" y="4115929"/>
            <a:ext cx="2236584" cy="756119"/>
          </a:xfrm>
          <a:prstGeom prst="roundRect">
            <a:avLst>
              <a:gd name="adj" fmla="val 6085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用户画像平台</a:t>
            </a:r>
          </a:p>
        </p:txBody>
      </p:sp>
      <p:cxnSp>
        <p:nvCxnSpPr>
          <p:cNvPr id="31" name="直接箭头连接符 30"/>
          <p:cNvCxnSpPr>
            <a:stCxn id="29" idx="1"/>
            <a:endCxn id="14" idx="2"/>
          </p:cNvCxnSpPr>
          <p:nvPr/>
        </p:nvCxnSpPr>
        <p:spPr>
          <a:xfrm flipH="1" flipV="1">
            <a:off x="6682785" y="3617045"/>
            <a:ext cx="1388904" cy="8769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17" idx="2"/>
          </p:cNvCxnSpPr>
          <p:nvPr/>
        </p:nvCxnSpPr>
        <p:spPr>
          <a:xfrm flipV="1">
            <a:off x="9189981" y="3617045"/>
            <a:ext cx="0" cy="4988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18" idx="2"/>
          </p:cNvCxnSpPr>
          <p:nvPr/>
        </p:nvCxnSpPr>
        <p:spPr>
          <a:xfrm flipV="1">
            <a:off x="10308273" y="3617045"/>
            <a:ext cx="1290225" cy="8769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1760" y="5225905"/>
            <a:ext cx="5749044" cy="385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现有的流程：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中定义标签的大宽表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关联各种业务数据，插入到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大宽表。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高频查询的画像数据通过后台任务保存到加速层：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实时标签通过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计算，然后写入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用户画像平台可以从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92666" y="5242501"/>
            <a:ext cx="5701987" cy="357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痛点：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标签导入到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的时间过长，需要等待各种业务数据准备就绪，才能进行关联查询。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新增或者修改标签，不能实时进行，涉及到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文档结构的变化。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对资源消耗比较大，属于豪华型配置。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语法对用户不太友好，用户学习成本高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8399530" y="2042565"/>
            <a:ext cx="1545509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Kafka</a:t>
            </a:r>
          </a:p>
        </p:txBody>
      </p:sp>
      <p:sp>
        <p:nvSpPr>
          <p:cNvPr id="43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0825743" y="2042565"/>
            <a:ext cx="1545509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Flink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45" name="直接箭头连接符 44"/>
          <p:cNvCxnSpPr>
            <a:stCxn id="42" idx="3"/>
            <a:endCxn id="43" idx="1"/>
          </p:cNvCxnSpPr>
          <p:nvPr/>
        </p:nvCxnSpPr>
        <p:spPr>
          <a:xfrm>
            <a:off x="9945039" y="2305254"/>
            <a:ext cx="8807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2"/>
            <a:endCxn id="18" idx="0"/>
          </p:cNvCxnSpPr>
          <p:nvPr/>
        </p:nvCxnSpPr>
        <p:spPr>
          <a:xfrm>
            <a:off x="11598498" y="2567942"/>
            <a:ext cx="0" cy="562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516D9003-34D5-3D4C-93F4-FE09D1E2BA02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关于我</a:t>
            </a:r>
          </a:p>
        </p:txBody>
      </p:sp>
      <p:sp>
        <p:nvSpPr>
          <p:cNvPr id="11" name="矩形 10"/>
          <p:cNvSpPr/>
          <p:nvPr/>
        </p:nvSpPr>
        <p:spPr>
          <a:xfrm>
            <a:off x="2098712" y="2500536"/>
            <a:ext cx="102874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苏宁科技集团大数据中心架构师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曾就职于中兴通讯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10+years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，从事大规模分布式系统研发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10+years  C++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编程经验，熟悉大数据架构、解决方案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Contributor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https://github.com/andyyzh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替换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存储标签数据</a:t>
            </a:r>
          </a:p>
        </p:txBody>
      </p:sp>
      <p:sp>
        <p:nvSpPr>
          <p:cNvPr id="61" name="矩形 60"/>
          <p:cNvSpPr/>
          <p:nvPr/>
        </p:nvSpPr>
        <p:spPr>
          <a:xfrm>
            <a:off x="652819" y="6622336"/>
            <a:ext cx="114471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Manager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集群管理、元数据管理以及节点负载协调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tag-generate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负责标签数据构建，保存到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中存储标签配置信息）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tag-loader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导入标签数据的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to-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模块，将用户画像查询条件转换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lickHouse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用户画像平台通过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集群查询标签数据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8C9EACF-1776-4E73-B1D0-8911613D0E53}"/>
              </a:ext>
            </a:extLst>
          </p:cNvPr>
          <p:cNvSpPr/>
          <p:nvPr/>
        </p:nvSpPr>
        <p:spPr>
          <a:xfrm>
            <a:off x="910305" y="3555601"/>
            <a:ext cx="5391784" cy="1418332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Spark</a:t>
            </a: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232844" y="4018944"/>
            <a:ext cx="2154900" cy="649842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tag-generate</a:t>
            </a:r>
          </a:p>
        </p:txBody>
      </p:sp>
      <p:sp>
        <p:nvSpPr>
          <p:cNvPr id="19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895454" y="4018944"/>
            <a:ext cx="2130087" cy="649842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tag-loader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435497" y="1882572"/>
            <a:ext cx="1750570" cy="781759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</a:rPr>
              <a:t>MySQL</a:t>
            </a:r>
            <a:endParaRPr kumimoji="1" lang="zh-CN" altLang="en-US" sz="2000" b="1" dirty="0">
              <a:solidFill>
                <a:prstClr val="white"/>
              </a:solidFill>
              <a:latin typeface="+mn-ea"/>
              <a:cs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A8C9EACF-1776-4E73-B1D0-8911613D0E53}"/>
              </a:ext>
            </a:extLst>
          </p:cNvPr>
          <p:cNvSpPr/>
          <p:nvPr/>
        </p:nvSpPr>
        <p:spPr>
          <a:xfrm>
            <a:off x="6747409" y="1581598"/>
            <a:ext cx="2340133" cy="3622555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kern="1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ClickHouse</a:t>
            </a:r>
            <a:r>
              <a:rPr lang="zh-CN" altLang="en-US" sz="1400" b="1" kern="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集群</a:t>
            </a:r>
          </a:p>
        </p:txBody>
      </p:sp>
      <p:sp>
        <p:nvSpPr>
          <p:cNvPr id="11" name="流程图: 终止 10"/>
          <p:cNvSpPr/>
          <p:nvPr/>
        </p:nvSpPr>
        <p:spPr>
          <a:xfrm>
            <a:off x="7024020" y="2075356"/>
            <a:ext cx="1797261" cy="677809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</a:rPr>
              <a:t>ClickHouse1</a:t>
            </a:r>
            <a:endParaRPr kumimoji="1" lang="zh-CN" altLang="en-US" sz="2000" b="1" dirty="0">
              <a:solidFill>
                <a:prstClr val="white"/>
              </a:solidFill>
              <a:latin typeface="+mn-ea"/>
              <a:cs typeface="+mn-ea"/>
            </a:endParaRPr>
          </a:p>
        </p:txBody>
      </p:sp>
      <p:cxnSp>
        <p:nvCxnSpPr>
          <p:cNvPr id="20" name="直接箭头连接符 19"/>
          <p:cNvCxnSpPr>
            <a:stCxn id="4" idx="3"/>
            <a:endCxn id="12" idx="0"/>
          </p:cNvCxnSpPr>
          <p:nvPr/>
        </p:nvCxnSpPr>
        <p:spPr>
          <a:xfrm flipH="1">
            <a:off x="2310294" y="2664331"/>
            <a:ext cx="488" cy="13546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875257" y="1939344"/>
            <a:ext cx="2130087" cy="649842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ClickHouse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Manager</a:t>
            </a:r>
          </a:p>
        </p:txBody>
      </p:sp>
      <p:cxnSp>
        <p:nvCxnSpPr>
          <p:cNvPr id="26" name="直接箭头连接符 25"/>
          <p:cNvCxnSpPr>
            <a:stCxn id="24" idx="2"/>
            <a:endCxn id="19" idx="0"/>
          </p:cNvCxnSpPr>
          <p:nvPr/>
        </p:nvCxnSpPr>
        <p:spPr>
          <a:xfrm>
            <a:off x="4940301" y="2589186"/>
            <a:ext cx="20197" cy="14297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232845" y="5652197"/>
            <a:ext cx="7588436" cy="649842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</a:p>
        </p:txBody>
      </p:sp>
      <p:sp>
        <p:nvSpPr>
          <p:cNvPr id="30" name="圆角矩形 7">
            <a:extLst>
              <a:ext uri="{FF2B5EF4-FFF2-40B4-BE49-F238E27FC236}">
                <a16:creationId xmlns="" xmlns:a16="http://schemas.microsoft.com/office/drawing/2014/main" id="{32F07F11-4953-4D26-9803-9CBD4D367F37}"/>
              </a:ext>
            </a:extLst>
          </p:cNvPr>
          <p:cNvSpPr/>
          <p:nvPr/>
        </p:nvSpPr>
        <p:spPr>
          <a:xfrm>
            <a:off x="9877546" y="3072457"/>
            <a:ext cx="2067531" cy="640836"/>
          </a:xfrm>
          <a:prstGeom prst="roundRect">
            <a:avLst>
              <a:gd name="adj" fmla="val 6085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用户画像平台</a:t>
            </a:r>
          </a:p>
        </p:txBody>
      </p:sp>
      <p:sp>
        <p:nvSpPr>
          <p:cNvPr id="31" name="流程图: 终止 30"/>
          <p:cNvSpPr/>
          <p:nvPr/>
        </p:nvSpPr>
        <p:spPr>
          <a:xfrm>
            <a:off x="7024020" y="2938820"/>
            <a:ext cx="1797261" cy="677809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</a:rPr>
              <a:t>ClickHouse2</a:t>
            </a:r>
            <a:endParaRPr kumimoji="1" lang="zh-CN" altLang="en-US" sz="2000" b="1" dirty="0">
              <a:solidFill>
                <a:prstClr val="white"/>
              </a:solidFill>
              <a:latin typeface="+mn-ea"/>
              <a:cs typeface="+mn-ea"/>
            </a:endParaRPr>
          </a:p>
        </p:txBody>
      </p:sp>
      <p:sp>
        <p:nvSpPr>
          <p:cNvPr id="32" name="流程图: 终止 31"/>
          <p:cNvSpPr/>
          <p:nvPr/>
        </p:nvSpPr>
        <p:spPr>
          <a:xfrm>
            <a:off x="7024020" y="4329892"/>
            <a:ext cx="1797261" cy="677809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</a:rPr>
              <a:t>ClickHouseN</a:t>
            </a:r>
            <a:endParaRPr kumimoji="1" lang="zh-CN" altLang="en-US" sz="2000" b="1" dirty="0">
              <a:solidFill>
                <a:prstClr val="white"/>
              </a:solidFill>
              <a:latin typeface="+mn-ea"/>
              <a:cs typeface="+mn-ea"/>
            </a:endParaRPr>
          </a:p>
        </p:txBody>
      </p:sp>
      <p:cxnSp>
        <p:nvCxnSpPr>
          <p:cNvPr id="33" name="直接箭头连接符 32"/>
          <p:cNvCxnSpPr>
            <a:cxnSpLocks/>
            <a:stCxn id="29" idx="3"/>
            <a:endCxn id="30" idx="1"/>
          </p:cNvCxnSpPr>
          <p:nvPr/>
        </p:nvCxnSpPr>
        <p:spPr>
          <a:xfrm flipV="1">
            <a:off x="9087542" y="3392875"/>
            <a:ext cx="790004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19" idx="1"/>
          </p:cNvCxnSpPr>
          <p:nvPr/>
        </p:nvCxnSpPr>
        <p:spPr>
          <a:xfrm>
            <a:off x="3387744" y="4343865"/>
            <a:ext cx="50771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2220969" y="4668787"/>
            <a:ext cx="0" cy="9834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endCxn id="29" idx="2"/>
          </p:cNvCxnSpPr>
          <p:nvPr/>
        </p:nvCxnSpPr>
        <p:spPr>
          <a:xfrm flipV="1">
            <a:off x="7917476" y="5204153"/>
            <a:ext cx="0" cy="4480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9" idx="3"/>
            <a:endCxn id="11" idx="1"/>
          </p:cNvCxnSpPr>
          <p:nvPr/>
        </p:nvCxnSpPr>
        <p:spPr>
          <a:xfrm flipV="1">
            <a:off x="6025541" y="2414261"/>
            <a:ext cx="998479" cy="19296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9" idx="3"/>
            <a:endCxn id="31" idx="1"/>
          </p:cNvCxnSpPr>
          <p:nvPr/>
        </p:nvCxnSpPr>
        <p:spPr>
          <a:xfrm flipV="1">
            <a:off x="6025541" y="3277725"/>
            <a:ext cx="998479" cy="10661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32" idx="1"/>
          </p:cNvCxnSpPr>
          <p:nvPr/>
        </p:nvCxnSpPr>
        <p:spPr>
          <a:xfrm>
            <a:off x="6025541" y="4343865"/>
            <a:ext cx="998479" cy="3249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3"/>
          </p:cNvCxnSpPr>
          <p:nvPr/>
        </p:nvCxnSpPr>
        <p:spPr>
          <a:xfrm flipV="1">
            <a:off x="6005345" y="2264265"/>
            <a:ext cx="742064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9862185" y="4711570"/>
            <a:ext cx="2082892" cy="649842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to-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</a:t>
            </a:r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-</a:t>
            </a:r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18" name="直接箭头连接符 17"/>
          <p:cNvCxnSpPr>
            <a:cxnSpLocks/>
            <a:stCxn id="30" idx="2"/>
            <a:endCxn id="36" idx="0"/>
          </p:cNvCxnSpPr>
          <p:nvPr/>
        </p:nvCxnSpPr>
        <p:spPr>
          <a:xfrm flipH="1">
            <a:off x="10903631" y="3713293"/>
            <a:ext cx="7681" cy="9982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21E0FB85-9E72-E04C-A02B-0FF743AA6313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标签数据表定义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821" y="2500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143" y="2356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32" y="1523279"/>
            <a:ext cx="5859520" cy="38502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" y="5668888"/>
            <a:ext cx="5823624" cy="3654053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32" y="5703520"/>
            <a:ext cx="5859520" cy="3635854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" y="1622093"/>
            <a:ext cx="5823625" cy="3751386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AF22239C-C042-4049-8A74-8E8EE977A366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790432" y="5524872"/>
            <a:ext cx="604867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3728" y="5524872"/>
            <a:ext cx="604867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28636" y="1708448"/>
            <a:ext cx="1473764" cy="464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</p:txBody>
      </p:sp>
      <p:sp>
        <p:nvSpPr>
          <p:cNvPr id="17" name="矩形 16"/>
          <p:cNvSpPr/>
          <p:nvPr/>
        </p:nvSpPr>
        <p:spPr>
          <a:xfrm>
            <a:off x="11005300" y="1622093"/>
            <a:ext cx="1473764" cy="464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</a:p>
        </p:txBody>
      </p:sp>
      <p:sp>
        <p:nvSpPr>
          <p:cNvPr id="18" name="矩形 17"/>
          <p:cNvSpPr/>
          <p:nvPr/>
        </p:nvSpPr>
        <p:spPr>
          <a:xfrm>
            <a:off x="5028636" y="5759716"/>
            <a:ext cx="1473764" cy="464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</a:p>
        </p:txBody>
      </p:sp>
      <p:sp>
        <p:nvSpPr>
          <p:cNvPr id="20" name="矩形 19"/>
          <p:cNvSpPr/>
          <p:nvPr/>
        </p:nvSpPr>
        <p:spPr>
          <a:xfrm>
            <a:off x="11005300" y="5773952"/>
            <a:ext cx="1473764" cy="464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7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数据模型定义</a:t>
            </a:r>
          </a:p>
        </p:txBody>
      </p:sp>
      <p:sp>
        <p:nvSpPr>
          <p:cNvPr id="14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510512" y="2655242"/>
            <a:ext cx="3168352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ch_label_dist_string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806543" y="2655242"/>
            <a:ext cx="3656654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ch_label_string_20191011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845746" y="3688697"/>
            <a:ext cx="3656654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ch_label_int_20191011</a:t>
            </a:r>
          </a:p>
        </p:txBody>
      </p:sp>
      <p:sp>
        <p:nvSpPr>
          <p:cNvPr id="17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806543" y="4743474"/>
            <a:ext cx="3656654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ch_label_double_20191011</a:t>
            </a:r>
          </a:p>
        </p:txBody>
      </p:sp>
      <p:sp>
        <p:nvSpPr>
          <p:cNvPr id="18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2836919" y="5895601"/>
            <a:ext cx="3656654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ch_label_date_20191011</a:t>
            </a:r>
          </a:p>
        </p:txBody>
      </p:sp>
      <p:sp>
        <p:nvSpPr>
          <p:cNvPr id="19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510512" y="3688697"/>
            <a:ext cx="3168352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ch_label_dist_int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0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483624" y="4743473"/>
            <a:ext cx="3168352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ch_label_dist_double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7510512" y="5895601"/>
            <a:ext cx="3168352" cy="525377"/>
          </a:xfrm>
          <a:prstGeom prst="roundRect">
            <a:avLst>
              <a:gd name="adj" fmla="val 6085"/>
            </a:avLst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 err="1">
                <a:solidFill>
                  <a:prstClr val="white"/>
                </a:solidFill>
                <a:latin typeface="+mn-ea"/>
                <a:cs typeface="+mn-ea"/>
                <a:sym typeface="+mn-lt"/>
              </a:rPr>
              <a:t>ch_label_dist_date</a:t>
            </a:r>
            <a:endParaRPr kumimoji="1" lang="en-US" altLang="zh-CN" sz="20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" name="笑脸 2"/>
          <p:cNvSpPr/>
          <p:nvPr/>
        </p:nvSpPr>
        <p:spPr>
          <a:xfrm>
            <a:off x="11614968" y="4012704"/>
            <a:ext cx="914400" cy="914400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639152" y="3623047"/>
            <a:ext cx="983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5712" y="2038871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分布式表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6616" y="2044269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标签数据表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589249" y="2604942"/>
            <a:ext cx="1231245" cy="3816036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en-US" altLang="zh-CN" sz="20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</a:p>
        </p:txBody>
      </p:sp>
      <p:cxnSp>
        <p:nvCxnSpPr>
          <p:cNvPr id="22" name="直接箭头连接符 21"/>
          <p:cNvCxnSpPr>
            <a:stCxn id="28" idx="3"/>
            <a:endCxn id="15" idx="1"/>
          </p:cNvCxnSpPr>
          <p:nvPr/>
        </p:nvCxnSpPr>
        <p:spPr>
          <a:xfrm flipV="1">
            <a:off x="1820494" y="2917931"/>
            <a:ext cx="986049" cy="15950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8" idx="3"/>
            <a:endCxn id="16" idx="1"/>
          </p:cNvCxnSpPr>
          <p:nvPr/>
        </p:nvCxnSpPr>
        <p:spPr>
          <a:xfrm flipV="1">
            <a:off x="1820494" y="3951386"/>
            <a:ext cx="1025252" cy="5615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3"/>
            <a:endCxn id="17" idx="1"/>
          </p:cNvCxnSpPr>
          <p:nvPr/>
        </p:nvCxnSpPr>
        <p:spPr>
          <a:xfrm>
            <a:off x="1820494" y="4512960"/>
            <a:ext cx="986049" cy="4932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stCxn id="28" idx="3"/>
            <a:endCxn id="18" idx="1"/>
          </p:cNvCxnSpPr>
          <p:nvPr/>
        </p:nvCxnSpPr>
        <p:spPr>
          <a:xfrm>
            <a:off x="1820494" y="4512960"/>
            <a:ext cx="1016425" cy="16453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箭头连接符 2054"/>
          <p:cNvCxnSpPr>
            <a:stCxn id="14" idx="1"/>
            <a:endCxn id="15" idx="3"/>
          </p:cNvCxnSpPr>
          <p:nvPr/>
        </p:nvCxnSpPr>
        <p:spPr>
          <a:xfrm flipH="1">
            <a:off x="6463197" y="2917931"/>
            <a:ext cx="104731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接箭头连接符 2056"/>
          <p:cNvCxnSpPr>
            <a:stCxn id="19" idx="1"/>
            <a:endCxn id="16" idx="3"/>
          </p:cNvCxnSpPr>
          <p:nvPr/>
        </p:nvCxnSpPr>
        <p:spPr>
          <a:xfrm flipH="1">
            <a:off x="6502400" y="3951386"/>
            <a:ext cx="10081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>
            <a:stCxn id="20" idx="1"/>
            <a:endCxn id="17" idx="3"/>
          </p:cNvCxnSpPr>
          <p:nvPr/>
        </p:nvCxnSpPr>
        <p:spPr>
          <a:xfrm flipH="1">
            <a:off x="6463197" y="5006162"/>
            <a:ext cx="102042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箭头连接符 2060"/>
          <p:cNvCxnSpPr>
            <a:stCxn id="21" idx="1"/>
            <a:endCxn id="18" idx="3"/>
          </p:cNvCxnSpPr>
          <p:nvPr/>
        </p:nvCxnSpPr>
        <p:spPr>
          <a:xfrm flipH="1">
            <a:off x="6493573" y="6158290"/>
            <a:ext cx="10169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965896" y="2054415"/>
            <a:ext cx="983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63" name="直接箭头连接符 2062"/>
          <p:cNvCxnSpPr>
            <a:stCxn id="3" idx="1"/>
            <a:endCxn id="14" idx="3"/>
          </p:cNvCxnSpPr>
          <p:nvPr/>
        </p:nvCxnSpPr>
        <p:spPr>
          <a:xfrm flipH="1" flipV="1">
            <a:off x="10678864" y="2917931"/>
            <a:ext cx="1070015" cy="12286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3" idx="2"/>
            <a:endCxn id="19" idx="3"/>
          </p:cNvCxnSpPr>
          <p:nvPr/>
        </p:nvCxnSpPr>
        <p:spPr>
          <a:xfrm flipH="1" flipV="1">
            <a:off x="10678864" y="3951386"/>
            <a:ext cx="936104" cy="5185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/>
          <p:cNvCxnSpPr>
            <a:stCxn id="3" idx="3"/>
            <a:endCxn id="20" idx="3"/>
          </p:cNvCxnSpPr>
          <p:nvPr/>
        </p:nvCxnSpPr>
        <p:spPr>
          <a:xfrm flipH="1">
            <a:off x="10651976" y="4793193"/>
            <a:ext cx="1096903" cy="2129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/>
          <p:cNvCxnSpPr>
            <a:stCxn id="3" idx="4"/>
            <a:endCxn id="21" idx="3"/>
          </p:cNvCxnSpPr>
          <p:nvPr/>
        </p:nvCxnSpPr>
        <p:spPr>
          <a:xfrm flipH="1">
            <a:off x="10678864" y="4927104"/>
            <a:ext cx="1393304" cy="12311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8196" y="7109048"/>
            <a:ext cx="11447116" cy="206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上采用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snappy.parquet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格式存储数据。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表切换方式，避免查询和写入的冲突，标签数据表以日期结尾命名。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通过重建分布式表进行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表切换，指向不同日期的标签数据表。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通过增加标签数据表的副本数，提升并发性能。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F715413-B554-3046-A4B5-92A89479F1EA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6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用户画像系统常见应用场景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715C1617-F7B0-6345-AEC0-0C21D81BB837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704" y="1276400"/>
            <a:ext cx="124573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11”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就要到了，需要发放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万张家电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进行促销：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7824" y="4300736"/>
            <a:ext cx="2550946" cy="10648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预估人数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229" y="4300736"/>
            <a:ext cx="2550946" cy="10648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人群画像</a:t>
            </a:r>
          </a:p>
        </p:txBody>
      </p:sp>
      <p:sp>
        <p:nvSpPr>
          <p:cNvPr id="26" name="矩形 25"/>
          <p:cNvSpPr/>
          <p:nvPr/>
        </p:nvSpPr>
        <p:spPr>
          <a:xfrm>
            <a:off x="8905978" y="4300736"/>
            <a:ext cx="2550946" cy="10648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用户</a:t>
            </a:r>
            <a:r>
              <a:rPr kumimoji="1" lang="en-US" altLang="zh-CN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清单</a:t>
            </a:r>
          </a:p>
        </p:txBody>
      </p:sp>
      <p:cxnSp>
        <p:nvCxnSpPr>
          <p:cNvPr id="27" name="直接箭头连接符 26"/>
          <p:cNvCxnSpPr>
            <a:stCxn id="2" idx="3"/>
            <a:endCxn id="25" idx="1"/>
          </p:cNvCxnSpPr>
          <p:nvPr/>
        </p:nvCxnSpPr>
        <p:spPr>
          <a:xfrm>
            <a:off x="3868770" y="4833156"/>
            <a:ext cx="12774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>
            <a:off x="7697175" y="4833156"/>
            <a:ext cx="120880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预估人数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460673" y="3539226"/>
            <a:ext cx="2091449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输入条件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460673" y="5183077"/>
            <a:ext cx="2091449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返回结果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433205" y="1492424"/>
            <a:ext cx="2091449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场景描述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60673" y="2267784"/>
            <a:ext cx="11567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场景：限量发放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万张家电类优惠券，先预估出符合条件的用户数。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操作：用户指定标签及标签间的逻辑关系，统计出符合标签逻辑的人数。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60673" y="4187298"/>
            <a:ext cx="115675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标签表达式，包含标签、算术运算符、逻辑运算符、括号。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0673" y="5995490"/>
            <a:ext cx="11567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整形值，表示符合标签表达式的用户人数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715C1617-F7B0-6345-AEC0-0C21D81BB837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48421"/>
              </p:ext>
            </p:extLst>
          </p:nvPr>
        </p:nvGraphicFramePr>
        <p:xfrm>
          <a:off x="1605856" y="6980321"/>
          <a:ext cx="3312368" cy="1064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user_number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100000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0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预估人数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08" y="2665972"/>
            <a:ext cx="9963813" cy="64593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21921" y="1636440"/>
            <a:ext cx="191714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画像条件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09712" y="2644552"/>
            <a:ext cx="191714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查询</a:t>
            </a:r>
            <a:r>
              <a:rPr kumimoji="1" lang="en-US" altLang="zh-CN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4" y="1501392"/>
            <a:ext cx="9895097" cy="66042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B1168C46-4258-DA44-BBF4-7C95C33D43C9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944" y="2428528"/>
            <a:ext cx="101531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人群圈选画像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524019" y="3457507"/>
            <a:ext cx="2017941" cy="577915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输入条件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551488" y="4825659"/>
            <a:ext cx="2017941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返回结果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524020" y="1420416"/>
            <a:ext cx="2017941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场景描述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488" y="2011466"/>
            <a:ext cx="1156753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场景：对选出符合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发优惠券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条件的用户进行画像分析，人群特征分析。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操作：用户指定标签及标签间的逻辑关系，查询出符合标签逻辑的用户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数据集，然后对数据集进行用户画像分析。一条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完成人群圈选、用户画像两个动作。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488" y="4082385"/>
            <a:ext cx="11567536" cy="59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标签逻辑表达式，包含标签、算术运算符、逻辑运算符、括号。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1488" y="5473731"/>
            <a:ext cx="1156753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查询出符合标签表达式的用户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对象与画像表进行与（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）操作，返回用户画像信息。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99078"/>
              </p:ext>
            </p:extLst>
          </p:nvPr>
        </p:nvGraphicFramePr>
        <p:xfrm>
          <a:off x="558485" y="6850277"/>
          <a:ext cx="7704855" cy="256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8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8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label_name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label_value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user_number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gender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gender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age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age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BB3C8E18-334C-E148-BF81-520C5106B4E6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人群圈选画像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21921" y="1636440"/>
            <a:ext cx="198161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画像条件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309712" y="2572544"/>
            <a:ext cx="1981613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查询</a:t>
            </a:r>
            <a:r>
              <a:rPr kumimoji="1" lang="en-US" altLang="zh-CN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025BB2D5-9E43-424A-959C-47569B5377A5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13968" y="2428528"/>
            <a:ext cx="101531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56" y="2572544"/>
            <a:ext cx="9821400" cy="684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76" y="1501392"/>
            <a:ext cx="9895097" cy="66042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0553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清单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271568" y="3581817"/>
            <a:ext cx="2206496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输入条件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271568" y="5143511"/>
            <a:ext cx="2206496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返回结果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1244100" y="1583621"/>
            <a:ext cx="2206496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场景描述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1568" y="2284512"/>
            <a:ext cx="11567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场景：在筛选出符合条件的用户数后，导出用户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明细，这样好给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他们发优惠券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操作：用户指定标签及标签间的逻辑关系，查询出符合标签逻辑的用户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1568" y="4229889"/>
            <a:ext cx="11380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标签逻辑表达式，包含标签、算术运算符、逻辑运算符、括号。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1568" y="5679110"/>
            <a:ext cx="78111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字段，表示符合标签表达式的用户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13233"/>
              </p:ext>
            </p:extLst>
          </p:nvPr>
        </p:nvGraphicFramePr>
        <p:xfrm>
          <a:off x="1336101" y="6904865"/>
          <a:ext cx="3312368" cy="243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user_list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7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EE0702E6-9EF9-CE4E-B2EC-45B84B362611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清单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641366" y="1636440"/>
            <a:ext cx="1840796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画像条件</a:t>
            </a:r>
            <a:endParaRPr kumimoji="1" lang="en-US" altLang="zh-CN" sz="24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="" xmlns:a16="http://schemas.microsoft.com/office/drawing/2014/main" id="{145D3455-E54D-44EB-BD59-BD3C0503DED7}"/>
              </a:ext>
            </a:extLst>
          </p:cNvPr>
          <p:cNvSpPr/>
          <p:nvPr/>
        </p:nvSpPr>
        <p:spPr>
          <a:xfrm>
            <a:off x="629157" y="2644552"/>
            <a:ext cx="1840796" cy="525377"/>
          </a:xfrm>
          <a:prstGeom prst="roundRect">
            <a:avLst>
              <a:gd name="adj" fmla="val 608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查询</a:t>
            </a:r>
            <a:r>
              <a:rPr kumimoji="1" lang="en-US" altLang="zh-CN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46" y="1613132"/>
            <a:ext cx="9700540" cy="64744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76" y="2731163"/>
            <a:ext cx="9725585" cy="5981208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EA96587C-FD81-4A45-AAB5-714BA40A4742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13968" y="2428528"/>
            <a:ext cx="101531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8304624"/>
              </p:ext>
            </p:extLst>
          </p:nvPr>
        </p:nvGraphicFramePr>
        <p:xfrm>
          <a:off x="2303534" y="221250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02DBB8BB-8CF6-5A45-8229-ACBAA70D27BE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用户画像新架构的优势</a:t>
            </a:r>
          </a:p>
        </p:txBody>
      </p:sp>
      <p:sp>
        <p:nvSpPr>
          <p:cNvPr id="11" name="矩形 10"/>
          <p:cNvSpPr/>
          <p:nvPr/>
        </p:nvSpPr>
        <p:spPr>
          <a:xfrm>
            <a:off x="1689540" y="4300736"/>
            <a:ext cx="98170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每个标签的数据可以并行构建，加快标签数据生产速度。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文件并发导入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，加快标签数据的就绪速度。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查询请求平均响应时长在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秒以下，复杂查询在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支持标签数据实时更新，增加标签、删除标签、修改标签。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标签表达式和查询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对用户来说比较友好。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的配置，可以节约一半硬件资源。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965896" y="1960476"/>
            <a:ext cx="1767370" cy="172819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速度快</a:t>
            </a:r>
          </a:p>
        </p:txBody>
      </p:sp>
      <p:sp>
        <p:nvSpPr>
          <p:cNvPr id="15" name="椭圆 14"/>
          <p:cNvSpPr/>
          <p:nvPr/>
        </p:nvSpPr>
        <p:spPr>
          <a:xfrm>
            <a:off x="6829610" y="1960476"/>
            <a:ext cx="1767370" cy="172819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友好</a:t>
            </a:r>
          </a:p>
        </p:txBody>
      </p:sp>
      <p:sp>
        <p:nvSpPr>
          <p:cNvPr id="16" name="椭圆 15"/>
          <p:cNvSpPr/>
          <p:nvPr/>
        </p:nvSpPr>
        <p:spPr>
          <a:xfrm>
            <a:off x="9238704" y="1960476"/>
            <a:ext cx="1767370" cy="172819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省钱</a:t>
            </a:r>
          </a:p>
        </p:txBody>
      </p:sp>
      <p:sp>
        <p:nvSpPr>
          <p:cNvPr id="17" name="椭圆 16"/>
          <p:cNvSpPr/>
          <p:nvPr/>
        </p:nvSpPr>
        <p:spPr>
          <a:xfrm>
            <a:off x="4381338" y="1960476"/>
            <a:ext cx="1767370" cy="172819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r>
              <a:rPr kumimoji="1" lang="zh-CN" altLang="en-US" sz="24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实时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2A665038-A17E-1748-85E4-4977402D8D7F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9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社区贡献</a:t>
            </a:r>
          </a:p>
        </p:txBody>
      </p:sp>
      <p:sp>
        <p:nvSpPr>
          <p:cNvPr id="11" name="矩形 10"/>
          <p:cNvSpPr/>
          <p:nvPr/>
        </p:nvSpPr>
        <p:spPr>
          <a:xfrm>
            <a:off x="2113140" y="2932584"/>
            <a:ext cx="10287468" cy="409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https://github.com/ClickHouse/ClickHouse/pull/4207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some bitmap functions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yuzhichang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and  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svladykin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日期的周计算函数，支持十种周计算模式，兼容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周计算函数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https://github.com/ClickHouse/ClickHouse/pull/5212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Fix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58BC4897-65EA-6945-A63F-8003F8EF0638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0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97944" y="3345592"/>
            <a:ext cx="4320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C000"/>
                </a:solidFill>
              </a:rPr>
              <a:t>THANKS</a:t>
            </a:r>
            <a:r>
              <a:rPr lang="zh-CN" altLang="en-US" sz="6600" b="1" dirty="0">
                <a:solidFill>
                  <a:srgbClr val="FFC000"/>
                </a:solidFill>
              </a:rPr>
              <a:t>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20" y="2428528"/>
            <a:ext cx="3600400" cy="421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7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6855" y="2644552"/>
            <a:ext cx="10297144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特性发布快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物化视图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高基数查询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精确去重计数（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distinct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48B8CBA3-6E03-B24D-9133-21915D93ADA3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精确去重计数性能测试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767" y="1981564"/>
            <a:ext cx="12119023" cy="159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亿多的数据集上，去重计算出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千万整形数值，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非精确去重函数：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uniqHLL12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uniqCombined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精确去重函数：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uniqExact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groupBitmap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11466"/>
              </p:ext>
            </p:extLst>
          </p:nvPr>
        </p:nvGraphicFramePr>
        <p:xfrm>
          <a:off x="813767" y="4228728"/>
          <a:ext cx="11017225" cy="302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189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函数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时长（秒）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去重后个数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误差个数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误差率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37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uniq</a:t>
                      </a:r>
                      <a:r>
                        <a:rPr lang="en-US" altLang="zh-CN" sz="2400" dirty="0"/>
                        <a:t>(id)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1.554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63195280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155973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0.25%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uniqHLL12(id)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1.341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63331662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292355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0.46%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uniqCombined</a:t>
                      </a:r>
                      <a:r>
                        <a:rPr lang="en-US" altLang="zh-CN" sz="2400" dirty="0"/>
                        <a:t>(id)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1.613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62859215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-180092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-0.29%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uniqExact</a:t>
                      </a:r>
                      <a:r>
                        <a:rPr lang="en-US" altLang="zh-CN" sz="2400" dirty="0"/>
                        <a:t>(id)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50.437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63039307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0%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groupBitmap</a:t>
                      </a:r>
                      <a:r>
                        <a:rPr lang="en-US" altLang="zh-CN" sz="2400" dirty="0"/>
                        <a:t>(id)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7.038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63039307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0%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ECA526D5-10BD-B345-AF81-0285547119C7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53BA368D-8811-DB4F-9C49-70E1891F7709}"/>
              </a:ext>
            </a:extLst>
          </p:cNvPr>
          <p:cNvSpPr/>
          <p:nvPr/>
        </p:nvSpPr>
        <p:spPr>
          <a:xfrm>
            <a:off x="704382" y="6604992"/>
            <a:ext cx="11630666" cy="25922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1400" b="1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精确去重计数性能测试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83442359"/>
              </p:ext>
            </p:extLst>
          </p:nvPr>
        </p:nvGraphicFramePr>
        <p:xfrm>
          <a:off x="383102" y="1492424"/>
          <a:ext cx="591447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hape 113"/>
          <p:cNvSpPr>
            <a:spLocks noGrp="1"/>
          </p:cNvSpPr>
          <p:nvPr>
            <p:ph type="body" idx="4294967295"/>
          </p:nvPr>
        </p:nvSpPr>
        <p:spPr>
          <a:xfrm>
            <a:off x="1208438" y="6736998"/>
            <a:ext cx="11126610" cy="216024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整形值精确去重场景，</a:t>
            </a:r>
            <a:r>
              <a:rPr lang="en-US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groupBitmap</a:t>
            </a:r>
            <a:r>
              <a:rPr 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uniqExact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至少快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x+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groupBitmap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仅支持整形值去重，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uniqExact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支持任意类型去重。</a:t>
            </a:r>
            <a:endParaRPr 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非精确去重场景，</a:t>
            </a:r>
            <a:r>
              <a:rPr lang="en-US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uniq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在精准度上有优势。</a:t>
            </a:r>
            <a:endParaRPr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31D63BFF-1860-664B-810D-655B1401B511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65400236"/>
              </p:ext>
            </p:extLst>
          </p:nvPr>
        </p:nvGraphicFramePr>
        <p:xfrm>
          <a:off x="6718424" y="1492424"/>
          <a:ext cx="591447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28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精确去重计数性能测试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0" y="1444080"/>
            <a:ext cx="12421382" cy="149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0" y="3148609"/>
            <a:ext cx="12421381" cy="159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2" y="8261176"/>
            <a:ext cx="1243490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5" y="4948808"/>
            <a:ext cx="1246824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2" y="6604992"/>
            <a:ext cx="12434910" cy="141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AFFB63BA-A0D5-BC47-BF2D-B7EFAFBFDEFB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在苏宁使用场景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3888" y="2932584"/>
            <a:ext cx="10297144" cy="520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平台存储引擎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存储时序数据、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加速数据，应用于高基数查询、精确去重场景。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zh-CN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运维监控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实时聚合分析监控数据，主要使用物化视图技术。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endParaRPr lang="zh-CN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用户画像场景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标签数据的存储、用户画像查询引擎。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zh-CN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E538D11D-A42D-174D-915D-AC50889F2641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0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3522" y="278009"/>
            <a:ext cx="8782922" cy="9983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" y="140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" y="4655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575" y="268288"/>
            <a:ext cx="1911137" cy="985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2610769" y="480578"/>
            <a:ext cx="73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50078974"/>
              </p:ext>
            </p:extLst>
          </p:nvPr>
        </p:nvGraphicFramePr>
        <p:xfrm>
          <a:off x="2326167" y="221250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B0874974-089A-DF4E-90AF-210821C9B9CE}"/>
              </a:ext>
            </a:extLst>
          </p:cNvPr>
          <p:cNvSpPr txBox="1"/>
          <p:nvPr/>
        </p:nvSpPr>
        <p:spPr>
          <a:xfrm>
            <a:off x="59430" y="473612"/>
            <a:ext cx="216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517F759-9C2B-45B7-8F0B-6266A23605B2}" type="slidenum"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fld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2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B500"/>
        </a:solidFill>
        <a:ln w="22225">
          <a:solidFill>
            <a:srgbClr val="FFC000"/>
          </a:solidFill>
          <a:prstDash val="sysDash"/>
        </a:ln>
      </a:spPr>
      <a:bodyPr rtlCol="0" anchor="t"/>
      <a:lstStyle>
        <a:defPPr algn="ctr" fontAlgn="base">
          <a:lnSpc>
            <a:spcPct val="150000"/>
          </a:lnSpc>
          <a:spcBef>
            <a:spcPct val="0"/>
          </a:spcBef>
          <a:spcAft>
            <a:spcPct val="0"/>
          </a:spcAft>
          <a:defRPr sz="1400" b="1" kern="1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A000120150306A11PPBG</Template>
  <TotalTime>55732</TotalTime>
  <Words>1940</Words>
  <Application>Microsoft Office PowerPoint</Application>
  <PresentationFormat>自定义</PresentationFormat>
  <Paragraphs>435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王帅</dc:creator>
  <cp:lastModifiedBy>Windows 用户</cp:lastModifiedBy>
  <cp:revision>2492</cp:revision>
  <dcterms:modified xsi:type="dcterms:W3CDTF">2019-10-26T09:02:03Z</dcterms:modified>
</cp:coreProperties>
</file>