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1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2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488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133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296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186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105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78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32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26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543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5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74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940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337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8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682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33427D-0AF1-491B-818A-F7C74AE3B445}" type="datetimeFigureOut">
              <a:rPr lang="en-IE" smtClean="0"/>
              <a:t>17/12/2018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72CBED-0E0E-4D6E-8FFE-6D8797B3BF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10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AF6D-2A19-47B9-B67E-B2F6A2047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College Car-Pools</a:t>
            </a:r>
          </a:p>
        </p:txBody>
      </p:sp>
    </p:spTree>
    <p:extLst>
      <p:ext uri="{BB962C8B-B14F-4D97-AF65-F5344CB8AC3E}">
        <p14:creationId xmlns:p14="http://schemas.microsoft.com/office/powerpoint/2010/main" val="72805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251C-AEEB-46DD-98B2-3FEC0F73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2723-B8FB-4C88-B946-47DEC503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400" dirty="0"/>
              <a:t>Deirdre Connolly</a:t>
            </a:r>
          </a:p>
          <a:p>
            <a:pPr algn="ctr"/>
            <a:r>
              <a:rPr lang="en-IE" sz="4400" dirty="0"/>
              <a:t>Bartosz </a:t>
            </a:r>
            <a:r>
              <a:rPr lang="en-IE" sz="4400" dirty="0" err="1"/>
              <a:t>Walusiak</a:t>
            </a:r>
            <a:endParaRPr lang="en-IE" sz="4400" dirty="0"/>
          </a:p>
          <a:p>
            <a:pPr algn="ctr"/>
            <a:r>
              <a:rPr lang="en-IE" sz="4400" dirty="0"/>
              <a:t>Antonio  </a:t>
            </a:r>
            <a:r>
              <a:rPr lang="en-IE" sz="4400" dirty="0" err="1"/>
              <a:t>Artini</a:t>
            </a:r>
            <a:endParaRPr lang="en-IE" sz="4400" dirty="0"/>
          </a:p>
          <a:p>
            <a:pPr algn="ctr"/>
            <a:r>
              <a:rPr lang="en-IE" sz="4400" dirty="0"/>
              <a:t>David Hurley</a:t>
            </a:r>
          </a:p>
        </p:txBody>
      </p:sp>
    </p:spTree>
    <p:extLst>
      <p:ext uri="{BB962C8B-B14F-4D97-AF65-F5344CB8AC3E}">
        <p14:creationId xmlns:p14="http://schemas.microsoft.com/office/powerpoint/2010/main" val="72711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BF0B-1166-41EE-9EFC-C1114581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Trello board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8B9F-79E4-4A23-A70F-51B89258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algn="ctr">
              <a:lnSpc>
                <a:spcPct val="300000"/>
              </a:lnSpc>
            </a:pPr>
            <a:r>
              <a:rPr lang="en-IE" sz="5400" dirty="0"/>
              <a:t>https://trello.com/b/yACZdOez</a:t>
            </a:r>
          </a:p>
        </p:txBody>
      </p:sp>
    </p:spTree>
    <p:extLst>
      <p:ext uri="{BB962C8B-B14F-4D97-AF65-F5344CB8AC3E}">
        <p14:creationId xmlns:p14="http://schemas.microsoft.com/office/powerpoint/2010/main" val="13702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062A-8929-47D0-A9EA-E2422B31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Business we chose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465A-C3DA-4D0F-86B0-3C21C288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4000" dirty="0"/>
              <a:t>Car Pooling app </a:t>
            </a:r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AAFFDF0D-4302-494F-8D62-D8236A8A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3225" y="1885367"/>
            <a:ext cx="63055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9D30-3E75-4B4A-A850-024C59BD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Problems that would be solved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182F-2330-47AD-ADF9-4F724C19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There would be less traffic in the mornings.</a:t>
            </a:r>
          </a:p>
          <a:p>
            <a:r>
              <a:rPr lang="en-IE" sz="2400" dirty="0"/>
              <a:t>People would arrive at their destination in a more timely manner.</a:t>
            </a:r>
          </a:p>
          <a:p>
            <a:r>
              <a:rPr lang="en-IE" sz="2400" dirty="0"/>
              <a:t>It would save people money. </a:t>
            </a:r>
          </a:p>
          <a:p>
            <a:r>
              <a:rPr lang="en-IE" sz="2400" dirty="0"/>
              <a:t>Mental health knowing you’ll arrive to college on time.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44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A917-E120-40EA-8563-C9F7EC6C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FB6EA-CDEC-4A41-A961-53DE51DA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3" y="2038878"/>
            <a:ext cx="8724900" cy="45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7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0D0B-6967-4D4A-A147-CC464BF7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Retrospective  - The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E5C7-A07E-4892-8189-DC757277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900" dirty="0"/>
              <a:t>Time Management.</a:t>
            </a:r>
          </a:p>
          <a:p>
            <a:r>
              <a:rPr lang="en-IE" sz="3900" dirty="0"/>
              <a:t>Organisation.</a:t>
            </a:r>
          </a:p>
          <a:p>
            <a:r>
              <a:rPr lang="en-IE" sz="3900" dirty="0"/>
              <a:t>Team participation.</a:t>
            </a:r>
          </a:p>
          <a:p>
            <a:r>
              <a:rPr lang="en-IE" sz="3900" dirty="0"/>
              <a:t>Team moral. </a:t>
            </a:r>
          </a:p>
          <a:p>
            <a:r>
              <a:rPr lang="en-IE" sz="3900" dirty="0"/>
              <a:t>Mutual understanding.</a:t>
            </a:r>
          </a:p>
          <a:p>
            <a:r>
              <a:rPr lang="en-IE" sz="3900" dirty="0"/>
              <a:t>Personal growth.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267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610-201B-408E-9EC5-844B2B4C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169B-F7CF-47F1-AA1F-0F65ACEA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Visual Paradigm is a buggy faulty software that deleted our precious work. </a:t>
            </a:r>
          </a:p>
          <a:p>
            <a:r>
              <a:rPr lang="en-IE" sz="2800" dirty="0"/>
              <a:t>Keeping up to date with our journal entries.</a:t>
            </a:r>
          </a:p>
          <a:p>
            <a:r>
              <a:rPr lang="en-IE" sz="2800" dirty="0"/>
              <a:t>We didn’t put in enough time to understand some of the requirements.</a:t>
            </a:r>
          </a:p>
          <a:p>
            <a:r>
              <a:rPr lang="en-IE" sz="2800" dirty="0"/>
              <a:t>The story map was perplexing. </a:t>
            </a:r>
          </a:p>
        </p:txBody>
      </p:sp>
    </p:spTree>
    <p:extLst>
      <p:ext uri="{BB962C8B-B14F-4D97-AF65-F5344CB8AC3E}">
        <p14:creationId xmlns:p14="http://schemas.microsoft.com/office/powerpoint/2010/main" val="362736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CA87-0BEE-460B-9EFB-15B89F14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6B20-B508-4A83-A807-079853F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Not use Visual Paradigm.</a:t>
            </a:r>
          </a:p>
          <a:p>
            <a:r>
              <a:rPr lang="en-IE" sz="2800" dirty="0"/>
              <a:t>Time schedule more efficiently.</a:t>
            </a:r>
          </a:p>
          <a:p>
            <a:r>
              <a:rPr lang="en-IE" sz="2800" dirty="0"/>
              <a:t>We document more precisely as we did the work</a:t>
            </a:r>
            <a:r>
              <a:rPr lang="en-IE" sz="2800"/>
              <a:t>. </a:t>
            </a:r>
            <a:endParaRPr lang="en-IE" sz="28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1405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158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College Car-Pools</vt:lpstr>
      <vt:lpstr>Team Members</vt:lpstr>
      <vt:lpstr>Trello board Link</vt:lpstr>
      <vt:lpstr>Business we chose</vt:lpstr>
      <vt:lpstr>Problems that would be solved </vt:lpstr>
      <vt:lpstr>PowerPoint Presentation</vt:lpstr>
      <vt:lpstr>Project Retrospective  - The Right</vt:lpstr>
      <vt:lpstr>The Bad</vt:lpstr>
      <vt:lpstr>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Car-Pools</dc:title>
  <dc:creator>David Hurley</dc:creator>
  <cp:lastModifiedBy>David Hurley</cp:lastModifiedBy>
  <cp:revision>7</cp:revision>
  <dcterms:created xsi:type="dcterms:W3CDTF">2018-12-17T13:19:12Z</dcterms:created>
  <dcterms:modified xsi:type="dcterms:W3CDTF">2018-12-17T14:08:36Z</dcterms:modified>
</cp:coreProperties>
</file>