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8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licksco" TargetMode="External"/><Relationship Id="rId4" Type="http://schemas.openxmlformats.org/officeDocument/2006/relationships/image" Target="../media/image9.emf"/><Relationship Id="rId5" Type="http://schemas.openxmlformats.org/officeDocument/2006/relationships/hyperlink" Target="https://twitter.com/clicksco" TargetMode="External"/><Relationship Id="rId6" Type="http://schemas.openxmlformats.org/officeDocument/2006/relationships/image" Target="../media/image10.emf"/><Relationship Id="rId7" Type="http://schemas.openxmlformats.org/officeDocument/2006/relationships/hyperlink" Target="https://plus.google.com/107908055945732842236" TargetMode="External"/><Relationship Id="rId8" Type="http://schemas.openxmlformats.org/officeDocument/2006/relationships/image" Target="../media/image11.emf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4329" y="1845724"/>
            <a:ext cx="59097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100" b="1" dirty="0" smtClean="0">
                <a:solidFill>
                  <a:schemeClr val="accent1"/>
                </a:solidFill>
                <a:latin typeface="Effra"/>
                <a:cs typeface="Effra"/>
              </a:rPr>
              <a:t>Presentation Heading</a:t>
            </a:r>
          </a:p>
          <a:p>
            <a:r>
              <a:rPr lang="en-US" sz="2500" dirty="0" smtClean="0">
                <a:latin typeface="Effra"/>
                <a:cs typeface="Effra"/>
              </a:rPr>
              <a:t>Presentation Sub heading</a:t>
            </a:r>
          </a:p>
          <a:p>
            <a:endParaRPr lang="en-US" sz="2500" dirty="0">
              <a:latin typeface="Effra"/>
              <a:cs typeface="Effra"/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Effra"/>
                <a:cs typeface="Effra"/>
              </a:rPr>
              <a:t>Steve Wilson   |   Monday 19th August 2013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Effra"/>
              <a:cs typeface="Effra"/>
            </a:endParaRPr>
          </a:p>
        </p:txBody>
      </p:sp>
    </p:spTree>
    <p:extLst>
      <p:ext uri="{BB962C8B-B14F-4D97-AF65-F5344CB8AC3E}">
        <p14:creationId xmlns:p14="http://schemas.microsoft.com/office/powerpoint/2010/main" val="298340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792" y="491057"/>
            <a:ext cx="59097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700" b="1" dirty="0" smtClean="0">
                <a:solidFill>
                  <a:schemeClr val="bg1"/>
                </a:solidFill>
                <a:latin typeface="Effra"/>
                <a:cs typeface="Effra"/>
              </a:rPr>
              <a:t>Contents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03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 	Image and text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04 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	Bullet point text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05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 	Large image and text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06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 	Page breaker image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07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 	Our Team</a:t>
            </a:r>
          </a:p>
          <a:p>
            <a:pPr>
              <a:spcAft>
                <a:spcPts val="1200"/>
              </a:spcAft>
            </a:pPr>
            <a:r>
              <a:rPr lang="en-US" sz="2500" b="1" dirty="0" smtClean="0">
                <a:solidFill>
                  <a:schemeClr val="bg1"/>
                </a:solidFill>
                <a:latin typeface="Effra"/>
                <a:cs typeface="Effra"/>
              </a:rPr>
              <a:t>08</a:t>
            </a:r>
            <a:r>
              <a:rPr lang="en-US" sz="2500" dirty="0" smtClean="0">
                <a:solidFill>
                  <a:schemeClr val="bg1"/>
                </a:solidFill>
                <a:latin typeface="Effra"/>
                <a:cs typeface="Effra"/>
              </a:rPr>
              <a:t> 	Last page</a:t>
            </a:r>
          </a:p>
        </p:txBody>
      </p:sp>
    </p:spTree>
    <p:extLst>
      <p:ext uri="{BB962C8B-B14F-4D97-AF65-F5344CB8AC3E}">
        <p14:creationId xmlns:p14="http://schemas.microsoft.com/office/powerpoint/2010/main" val="28496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2" y="1913468"/>
            <a:ext cx="3107267" cy="3795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796" y="482578"/>
            <a:ext cx="6629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Effra"/>
                <a:cs typeface="Effra"/>
              </a:rPr>
              <a:t>Large Heading example</a:t>
            </a:r>
          </a:p>
          <a:p>
            <a:pPr>
              <a:spcAft>
                <a:spcPts val="600"/>
              </a:spcAft>
            </a:pPr>
            <a:r>
              <a:rPr lang="en-US" sz="1900" dirty="0" smtClean="0">
                <a:latin typeface="Effra"/>
                <a:cs typeface="Effra"/>
              </a:rPr>
              <a:t>Text can be </a:t>
            </a:r>
            <a:r>
              <a:rPr lang="en-US" sz="1900" dirty="0" smtClean="0">
                <a:solidFill>
                  <a:schemeClr val="accent1"/>
                </a:solidFill>
                <a:latin typeface="Effra"/>
                <a:cs typeface="Effra"/>
              </a:rPr>
              <a:t>highlighted</a:t>
            </a:r>
            <a:r>
              <a:rPr lang="en-US" sz="1900" dirty="0" smtClean="0">
                <a:latin typeface="Effra"/>
                <a:cs typeface="Effra"/>
              </a:rPr>
              <a:t> to </a:t>
            </a:r>
            <a:r>
              <a:rPr lang="en-US" sz="1900" dirty="0" err="1" smtClean="0">
                <a:latin typeface="Effra"/>
                <a:cs typeface="Effra"/>
              </a:rPr>
              <a:t>pull-out</a:t>
            </a:r>
            <a:r>
              <a:rPr lang="en-US" sz="1900" dirty="0" smtClean="0">
                <a:latin typeface="Effra"/>
                <a:cs typeface="Effra"/>
              </a:rPr>
              <a:t> </a:t>
            </a:r>
            <a:r>
              <a:rPr lang="en-US" sz="1900" dirty="0" smtClean="0">
                <a:solidFill>
                  <a:srgbClr val="775BA5"/>
                </a:solidFill>
                <a:latin typeface="Effra"/>
                <a:cs typeface="Effra"/>
              </a:rPr>
              <a:t>keywords</a:t>
            </a:r>
            <a:r>
              <a:rPr lang="en-US" sz="1900" dirty="0" smtClean="0">
                <a:latin typeface="Effra"/>
                <a:cs typeface="Effra"/>
              </a:rPr>
              <a:t> in the heading.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4665" y="1896918"/>
            <a:ext cx="4123268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accent1"/>
                </a:solidFill>
                <a:latin typeface="Effra"/>
                <a:cs typeface="Effra"/>
              </a:rPr>
              <a:t>Heading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ro-RO" sz="1600" dirty="0" smtClean="0">
                <a:latin typeface="Effra"/>
                <a:cs typeface="Effra"/>
              </a:rPr>
              <a:t>Soluptatur sequia nobitium, quature hentian dessunt usandem hil idit quis dis earum et aut hillaccus, que cus pero eum.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1"/>
                </a:solidFill>
                <a:latin typeface="Effra"/>
                <a:cs typeface="Effra"/>
              </a:rPr>
              <a:t>Heading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ro-RO" sz="1600" dirty="0" smtClean="0">
                <a:latin typeface="Effra"/>
                <a:cs typeface="Effra"/>
              </a:rPr>
              <a:t>Soluptatur sequia nobitium, quature hentian dessunt usandem hil idit quis dis earum et aut hillaccus, que cus pero eum.</a:t>
            </a:r>
            <a:endParaRPr lang="en-US" sz="1600" dirty="0" smtClean="0">
              <a:latin typeface="Effra"/>
              <a:cs typeface="Effr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5" y="5317452"/>
            <a:ext cx="71289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o-RO" sz="1600" dirty="0" smtClean="0">
                <a:latin typeface="Effra"/>
                <a:cs typeface="Effra"/>
              </a:rPr>
              <a:t>Soluptatur sequia nobitium, quature hentian dessunt usandem hil </a:t>
            </a:r>
            <a:br>
              <a:rPr lang="ro-RO" sz="1600" dirty="0" smtClean="0">
                <a:latin typeface="Effra"/>
                <a:cs typeface="Effra"/>
              </a:rPr>
            </a:br>
            <a:r>
              <a:rPr lang="ro-RO" sz="1600" dirty="0" smtClean="0">
                <a:latin typeface="Effra"/>
                <a:cs typeface="Effra"/>
              </a:rPr>
              <a:t>idit quis dis earum et aut hillaccus, que cus pero eum.</a:t>
            </a:r>
          </a:p>
        </p:txBody>
      </p:sp>
    </p:spTree>
    <p:extLst>
      <p:ext uri="{BB962C8B-B14F-4D97-AF65-F5344CB8AC3E}">
        <p14:creationId xmlns:p14="http://schemas.microsoft.com/office/powerpoint/2010/main" val="20651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796" y="482578"/>
            <a:ext cx="6629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Effra"/>
                <a:cs typeface="Effra"/>
              </a:rPr>
              <a:t>Large Heading example</a:t>
            </a:r>
          </a:p>
          <a:p>
            <a:pPr>
              <a:spcAft>
                <a:spcPts val="600"/>
              </a:spcAft>
            </a:pPr>
            <a:r>
              <a:rPr lang="en-US" sz="1900" dirty="0" smtClean="0">
                <a:latin typeface="Effra"/>
                <a:cs typeface="Effra"/>
              </a:rPr>
              <a:t>Text can be </a:t>
            </a:r>
            <a:r>
              <a:rPr lang="en-US" sz="1900" dirty="0" smtClean="0">
                <a:solidFill>
                  <a:schemeClr val="accent1"/>
                </a:solidFill>
                <a:latin typeface="Effra"/>
                <a:cs typeface="Effra"/>
              </a:rPr>
              <a:t>highlighted</a:t>
            </a:r>
            <a:r>
              <a:rPr lang="en-US" sz="1900" dirty="0" smtClean="0">
                <a:latin typeface="Effra"/>
                <a:cs typeface="Effra"/>
              </a:rPr>
              <a:t> to </a:t>
            </a:r>
            <a:r>
              <a:rPr lang="en-US" sz="1900" dirty="0" err="1" smtClean="0">
                <a:latin typeface="Effra"/>
                <a:cs typeface="Effra"/>
              </a:rPr>
              <a:t>pull-out</a:t>
            </a:r>
            <a:r>
              <a:rPr lang="en-US" sz="1900" dirty="0" smtClean="0">
                <a:latin typeface="Effra"/>
                <a:cs typeface="Effra"/>
              </a:rPr>
              <a:t> </a:t>
            </a:r>
            <a:r>
              <a:rPr lang="en-US" sz="1900" dirty="0" smtClean="0">
                <a:solidFill>
                  <a:srgbClr val="775BA5"/>
                </a:solidFill>
                <a:latin typeface="Effra"/>
                <a:cs typeface="Effra"/>
              </a:rPr>
              <a:t>keywords</a:t>
            </a:r>
            <a:r>
              <a:rPr lang="en-US" sz="1900" dirty="0" smtClean="0">
                <a:latin typeface="Effra"/>
                <a:cs typeface="Effra"/>
              </a:rPr>
              <a:t> in the heading.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796" y="1896918"/>
            <a:ext cx="7205137" cy="258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ro-RO" b="1" dirty="0" smtClean="0">
                <a:solidFill>
                  <a:schemeClr val="accent1"/>
                </a:solidFill>
                <a:latin typeface="Effra"/>
                <a:cs typeface="Effra"/>
              </a:rPr>
              <a:t>Soluptatur sequia nobitium, quature hentian dessunt usandem hil idit quis dis earum et aut hillaccus, que cus pero eum, a explibusam:</a:t>
            </a:r>
          </a:p>
          <a:p>
            <a:pPr marL="644400" indent="-212400">
              <a:spcAft>
                <a:spcPts val="1000"/>
              </a:spcAft>
              <a:buFont typeface="Arial"/>
              <a:buChar char="•"/>
            </a:pPr>
            <a:r>
              <a:rPr lang="fr-FR" sz="1600" dirty="0" err="1" smtClean="0">
                <a:latin typeface="Effra"/>
                <a:cs typeface="Effra"/>
              </a:rPr>
              <a:t>Dessunt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usandem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hil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idit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quis</a:t>
            </a:r>
            <a:r>
              <a:rPr lang="fr-FR" sz="1600" dirty="0" smtClean="0">
                <a:latin typeface="Effra"/>
                <a:cs typeface="Effra"/>
              </a:rPr>
              <a:t> dis</a:t>
            </a:r>
          </a:p>
          <a:p>
            <a:pPr marL="644400" indent="-212400">
              <a:spcAft>
                <a:spcPts val="1000"/>
              </a:spcAft>
              <a:buFont typeface="Arial"/>
              <a:buChar char="•"/>
            </a:pP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es-ES_tradnl" sz="1600" dirty="0" err="1" smtClean="0">
                <a:latin typeface="Effra"/>
                <a:cs typeface="Effra"/>
              </a:rPr>
              <a:t>Earum</a:t>
            </a:r>
            <a:r>
              <a:rPr lang="es-ES_tradnl" sz="1600" dirty="0" smtClean="0">
                <a:latin typeface="Effra"/>
                <a:cs typeface="Effra"/>
              </a:rPr>
              <a:t> et </a:t>
            </a:r>
            <a:r>
              <a:rPr lang="es-ES_tradnl" sz="1600" dirty="0" err="1" smtClean="0">
                <a:latin typeface="Effra"/>
                <a:cs typeface="Effra"/>
              </a:rPr>
              <a:t>aut</a:t>
            </a:r>
            <a:r>
              <a:rPr lang="es-ES_tradnl" sz="1600" dirty="0" smtClean="0">
                <a:latin typeface="Effra"/>
                <a:cs typeface="Effra"/>
              </a:rPr>
              <a:t> </a:t>
            </a:r>
            <a:r>
              <a:rPr lang="es-ES_tradnl" sz="1600" dirty="0" err="1" smtClean="0">
                <a:latin typeface="Effra"/>
                <a:cs typeface="Effra"/>
              </a:rPr>
              <a:t>hillaccus</a:t>
            </a:r>
            <a:r>
              <a:rPr lang="es-ES_tradnl" sz="1600" dirty="0" smtClean="0">
                <a:latin typeface="Effra"/>
                <a:cs typeface="Effra"/>
              </a:rPr>
              <a:t>, que </a:t>
            </a:r>
            <a:r>
              <a:rPr lang="es-ES_tradnl" sz="1600" dirty="0" err="1" smtClean="0">
                <a:latin typeface="Effra"/>
                <a:cs typeface="Effra"/>
              </a:rPr>
              <a:t>cus</a:t>
            </a:r>
            <a:r>
              <a:rPr lang="es-ES_tradnl" sz="1600" dirty="0" smtClean="0">
                <a:latin typeface="Effra"/>
                <a:cs typeface="Effra"/>
              </a:rPr>
              <a:t> pero </a:t>
            </a:r>
            <a:r>
              <a:rPr lang="es-ES_tradnl" sz="1600" dirty="0" err="1" smtClean="0">
                <a:latin typeface="Effra"/>
                <a:cs typeface="Effra"/>
              </a:rPr>
              <a:t>eum</a:t>
            </a:r>
            <a:r>
              <a:rPr lang="es-ES_tradnl" sz="1600" dirty="0" smtClean="0">
                <a:latin typeface="Effra"/>
                <a:cs typeface="Effra"/>
              </a:rPr>
              <a:t> </a:t>
            </a:r>
          </a:p>
          <a:p>
            <a:pPr marL="644400" indent="-212400">
              <a:spcAft>
                <a:spcPts val="1000"/>
              </a:spcAft>
              <a:buFont typeface="Arial"/>
              <a:buChar char="•"/>
            </a:pPr>
            <a:r>
              <a:rPr lang="fr-FR" sz="1600" dirty="0" err="1" smtClean="0">
                <a:latin typeface="Effra"/>
                <a:cs typeface="Effra"/>
              </a:rPr>
              <a:t>Explibusam</a:t>
            </a:r>
            <a:r>
              <a:rPr lang="fr-FR" sz="1600" dirty="0" smtClean="0">
                <a:latin typeface="Effra"/>
                <a:cs typeface="Effra"/>
              </a:rPr>
              <a:t>, nus qui ad quo </a:t>
            </a:r>
            <a:r>
              <a:rPr lang="fr-FR" sz="1600" dirty="0" err="1" smtClean="0">
                <a:latin typeface="Effra"/>
                <a:cs typeface="Effra"/>
              </a:rPr>
              <a:t>officianiet</a:t>
            </a:r>
            <a:endParaRPr lang="fr-FR" sz="1600" dirty="0" smtClean="0">
              <a:latin typeface="Effra"/>
              <a:cs typeface="Effra"/>
            </a:endParaRPr>
          </a:p>
          <a:p>
            <a:pPr marL="644400" indent="-212400">
              <a:spcAft>
                <a:spcPts val="1000"/>
              </a:spcAft>
              <a:buFont typeface="Arial"/>
              <a:buChar char="•"/>
            </a:pPr>
            <a:r>
              <a:rPr lang="fr-FR" sz="1600" dirty="0" smtClean="0">
                <a:latin typeface="Effra"/>
                <a:cs typeface="Effra"/>
              </a:rPr>
              <a:t>Sim ut et hit, et </a:t>
            </a:r>
            <a:r>
              <a:rPr lang="fr-FR" sz="1600" dirty="0" err="1" smtClean="0">
                <a:latin typeface="Effra"/>
                <a:cs typeface="Effra"/>
              </a:rPr>
              <a:t>dem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fugitios</a:t>
            </a:r>
            <a:r>
              <a:rPr lang="fr-FR" sz="1600" dirty="0" smtClean="0">
                <a:latin typeface="Effra"/>
                <a:cs typeface="Effra"/>
              </a:rPr>
              <a:t> </a:t>
            </a:r>
            <a:r>
              <a:rPr lang="fr-FR" sz="1600" dirty="0" err="1" smtClean="0">
                <a:latin typeface="Effra"/>
                <a:cs typeface="Effra"/>
              </a:rPr>
              <a:t>aspient</a:t>
            </a:r>
            <a:endParaRPr lang="fr-FR" sz="1600" dirty="0" smtClean="0">
              <a:latin typeface="Effra"/>
              <a:cs typeface="Effra"/>
            </a:endParaRPr>
          </a:p>
          <a:p>
            <a:pPr marL="644400" indent="-212400">
              <a:spcAft>
                <a:spcPts val="1000"/>
              </a:spcAft>
              <a:buFont typeface="Arial"/>
              <a:buChar char="•"/>
            </a:pPr>
            <a:r>
              <a:rPr lang="is-IS" sz="1600" dirty="0" smtClean="0">
                <a:latin typeface="Effra"/>
                <a:cs typeface="Effra"/>
              </a:rPr>
              <a:t>Dis magnis eosapit eris eossequae con rae int excepel inum </a:t>
            </a:r>
            <a:endParaRPr lang="ro-RO" sz="1600" dirty="0" smtClean="0">
              <a:latin typeface="Effra"/>
              <a:cs typeface="Effra"/>
            </a:endParaRPr>
          </a:p>
        </p:txBody>
      </p:sp>
    </p:spTree>
    <p:extLst>
      <p:ext uri="{BB962C8B-B14F-4D97-AF65-F5344CB8AC3E}">
        <p14:creationId xmlns:p14="http://schemas.microsoft.com/office/powerpoint/2010/main" val="219231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796" y="482578"/>
            <a:ext cx="6629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Effra"/>
                <a:cs typeface="Effra"/>
              </a:rPr>
              <a:t>Large Heading example</a:t>
            </a:r>
          </a:p>
          <a:p>
            <a:pPr>
              <a:spcAft>
                <a:spcPts val="600"/>
              </a:spcAft>
            </a:pPr>
            <a:r>
              <a:rPr lang="en-US" sz="1900" dirty="0" smtClean="0">
                <a:latin typeface="Effra"/>
                <a:cs typeface="Effra"/>
              </a:rPr>
              <a:t>Text can be </a:t>
            </a:r>
            <a:r>
              <a:rPr lang="en-US" sz="1900" dirty="0" smtClean="0">
                <a:solidFill>
                  <a:schemeClr val="accent1"/>
                </a:solidFill>
                <a:latin typeface="Effra"/>
                <a:cs typeface="Effra"/>
              </a:rPr>
              <a:t>highlighted</a:t>
            </a:r>
            <a:r>
              <a:rPr lang="en-US" sz="1900" dirty="0" smtClean="0">
                <a:latin typeface="Effra"/>
                <a:cs typeface="Effra"/>
              </a:rPr>
              <a:t> to </a:t>
            </a:r>
            <a:r>
              <a:rPr lang="en-US" sz="1900" dirty="0" err="1" smtClean="0">
                <a:latin typeface="Effra"/>
                <a:cs typeface="Effra"/>
              </a:rPr>
              <a:t>pull-out</a:t>
            </a:r>
            <a:r>
              <a:rPr lang="en-US" sz="1900" dirty="0" smtClean="0">
                <a:latin typeface="Effra"/>
                <a:cs typeface="Effra"/>
              </a:rPr>
              <a:t> </a:t>
            </a:r>
            <a:r>
              <a:rPr lang="en-US" sz="1900" dirty="0" smtClean="0">
                <a:solidFill>
                  <a:srgbClr val="775BA5"/>
                </a:solidFill>
                <a:latin typeface="Effra"/>
                <a:cs typeface="Effra"/>
              </a:rPr>
              <a:t>keywords</a:t>
            </a:r>
            <a:r>
              <a:rPr lang="en-US" sz="1900" dirty="0" smtClean="0">
                <a:latin typeface="Effra"/>
                <a:cs typeface="Effra"/>
              </a:rPr>
              <a:t> in the heading.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5" y="5317452"/>
            <a:ext cx="71289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o-RO" sz="1600" dirty="0" smtClean="0">
                <a:latin typeface="Effra"/>
                <a:cs typeface="Effra"/>
              </a:rPr>
              <a:t>Soluptatur sequia nobitium, quature hentian dessunt usandem hil </a:t>
            </a:r>
            <a:br>
              <a:rPr lang="ro-RO" sz="1600" dirty="0" smtClean="0">
                <a:latin typeface="Effra"/>
                <a:cs typeface="Effra"/>
              </a:rPr>
            </a:br>
            <a:r>
              <a:rPr lang="ro-RO" sz="1600" dirty="0" smtClean="0">
                <a:latin typeface="Effra"/>
                <a:cs typeface="Effra"/>
              </a:rPr>
              <a:t>idit quis dis earum et aut hillaccus, que cus pero eum.</a:t>
            </a:r>
          </a:p>
        </p:txBody>
      </p:sp>
      <p:pic>
        <p:nvPicPr>
          <p:cNvPr id="2" name="Picture 1" descr="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" y="1886828"/>
            <a:ext cx="6942670" cy="373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15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795" y="482578"/>
            <a:ext cx="712047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Effra"/>
                <a:cs typeface="Effra"/>
              </a:rPr>
              <a:t>Our Team</a:t>
            </a:r>
          </a:p>
          <a:p>
            <a:pPr>
              <a:spcAft>
                <a:spcPts val="600"/>
              </a:spcAft>
            </a:pPr>
            <a:r>
              <a:rPr lang="en-US" sz="1900" dirty="0" smtClean="0">
                <a:latin typeface="Effra"/>
                <a:cs typeface="Effra"/>
              </a:rPr>
              <a:t>We’re fortunate to have a great bunch of people here at </a:t>
            </a:r>
            <a:r>
              <a:rPr lang="en-US" sz="1900" dirty="0" err="1" smtClean="0">
                <a:latin typeface="Effra"/>
                <a:cs typeface="Effra"/>
              </a:rPr>
              <a:t>clicksco</a:t>
            </a:r>
            <a:r>
              <a:rPr lang="en-US" sz="1900" dirty="0" smtClean="0">
                <a:latin typeface="Effra"/>
                <a:cs typeface="Effra"/>
              </a:rPr>
              <a:t>, who also happen to be some of the </a:t>
            </a:r>
            <a:r>
              <a:rPr lang="en-US" sz="1900" dirty="0" smtClean="0">
                <a:solidFill>
                  <a:srgbClr val="775BA5"/>
                </a:solidFill>
                <a:latin typeface="Effra"/>
                <a:cs typeface="Effra"/>
              </a:rPr>
              <a:t>smartest,</a:t>
            </a:r>
            <a:r>
              <a:rPr lang="en-US" sz="1900" dirty="0" smtClean="0">
                <a:latin typeface="Effra"/>
                <a:cs typeface="Effra"/>
              </a:rPr>
              <a:t> most creative and </a:t>
            </a:r>
            <a:r>
              <a:rPr lang="en-US" sz="1900" dirty="0" smtClean="0">
                <a:solidFill>
                  <a:srgbClr val="775BA5"/>
                </a:solidFill>
                <a:latin typeface="Effra"/>
                <a:cs typeface="Effra"/>
              </a:rPr>
              <a:t>hard working </a:t>
            </a:r>
            <a:r>
              <a:rPr lang="en-US" sz="1900" dirty="0" smtClean="0">
                <a:latin typeface="Effra"/>
                <a:cs typeface="Effra"/>
              </a:rPr>
              <a:t>people, originating from diverse backgrounds.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4" y="4699383"/>
            <a:ext cx="1507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Effra"/>
                <a:cs typeface="Effra"/>
              </a:rPr>
              <a:t>John Rowe</a:t>
            </a:r>
          </a:p>
          <a:p>
            <a:pPr>
              <a:lnSpc>
                <a:spcPct val="110000"/>
              </a:lnSpc>
            </a:pPr>
            <a:r>
              <a:rPr lang="ro-RO" sz="1200" dirty="0" smtClean="0">
                <a:latin typeface="Effra"/>
                <a:cs typeface="Effra"/>
              </a:rPr>
              <a:t>CEO and Chairman</a:t>
            </a:r>
          </a:p>
        </p:txBody>
      </p:sp>
      <p:pic>
        <p:nvPicPr>
          <p:cNvPr id="2" name="Picture 1" descr="te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4" y="2796447"/>
            <a:ext cx="7433733" cy="1611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7935" y="4699383"/>
            <a:ext cx="1507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Effra"/>
                <a:cs typeface="Effra"/>
              </a:rPr>
              <a:t>Marcus Cent</a:t>
            </a:r>
          </a:p>
          <a:p>
            <a:pPr>
              <a:lnSpc>
                <a:spcPct val="110000"/>
              </a:lnSpc>
            </a:pPr>
            <a:r>
              <a:rPr lang="ro-RO" sz="1200" dirty="0" smtClean="0">
                <a:latin typeface="Effra"/>
                <a:cs typeface="Effra"/>
              </a:rPr>
              <a:t>Director of Strategy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1" y="4702687"/>
            <a:ext cx="1735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Effra"/>
                <a:cs typeface="Effra"/>
              </a:rPr>
              <a:t>Steven Forbes</a:t>
            </a:r>
          </a:p>
          <a:p>
            <a:pPr>
              <a:lnSpc>
                <a:spcPct val="110000"/>
              </a:lnSpc>
            </a:pPr>
            <a:r>
              <a:rPr lang="ro-RO" sz="1200" dirty="0" smtClean="0">
                <a:latin typeface="Effra"/>
                <a:cs typeface="Effra"/>
              </a:rPr>
              <a:t>Director of  IT Projects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2599" y="4702687"/>
            <a:ext cx="1972734" cy="68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Effra"/>
                <a:cs typeface="Effra"/>
              </a:rPr>
              <a:t>Jay </a:t>
            </a:r>
            <a:r>
              <a:rPr lang="en-US" sz="1200" b="1" dirty="0" err="1" smtClean="0">
                <a:solidFill>
                  <a:schemeClr val="accent1"/>
                </a:solidFill>
                <a:latin typeface="Effra"/>
                <a:cs typeface="Effra"/>
              </a:rPr>
              <a:t>Bhojani</a:t>
            </a:r>
            <a:endParaRPr lang="en-US" sz="1200" b="1" dirty="0" smtClean="0">
              <a:solidFill>
                <a:schemeClr val="accent1"/>
              </a:solidFill>
              <a:latin typeface="Effra"/>
              <a:cs typeface="Effra"/>
            </a:endParaRPr>
          </a:p>
          <a:p>
            <a:pPr>
              <a:lnSpc>
                <a:spcPct val="110000"/>
              </a:lnSpc>
            </a:pPr>
            <a:r>
              <a:rPr lang="ro-RO" sz="1200" dirty="0" smtClean="0">
                <a:latin typeface="Effra"/>
                <a:cs typeface="Effra"/>
              </a:rPr>
              <a:t>Director of Customer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1722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83" y="4461948"/>
            <a:ext cx="495300" cy="495300"/>
          </a:xfrm>
          <a:prstGeom prst="rect">
            <a:avLst/>
          </a:prstGeom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250" y="4461948"/>
            <a:ext cx="495300" cy="495300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1584" y="4461948"/>
            <a:ext cx="495300" cy="49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6" y="2007000"/>
            <a:ext cx="2760136" cy="210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Effra"/>
                <a:cs typeface="Effra"/>
              </a:rPr>
              <a:t>Address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500" dirty="0" smtClean="0">
                <a:latin typeface="Effra"/>
                <a:cs typeface="Effra"/>
              </a:rPr>
              <a:t>Building 1, Dubai Media City, Dubai, UAE</a:t>
            </a:r>
          </a:p>
          <a:p>
            <a:r>
              <a:rPr lang="en-US" sz="1500" b="1" dirty="0" smtClean="0">
                <a:solidFill>
                  <a:schemeClr val="accent1"/>
                </a:solidFill>
                <a:latin typeface="Effra"/>
                <a:cs typeface="Effra"/>
              </a:rPr>
              <a:t>Phone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500" dirty="0" smtClean="0">
                <a:latin typeface="Effra"/>
                <a:cs typeface="Effra"/>
              </a:rPr>
              <a:t>+971 4434 5943</a:t>
            </a:r>
          </a:p>
          <a:p>
            <a:r>
              <a:rPr lang="en-US" sz="1500" b="1" dirty="0" smtClean="0">
                <a:solidFill>
                  <a:schemeClr val="accent1"/>
                </a:solidFill>
                <a:latin typeface="Effra"/>
                <a:cs typeface="Effra"/>
              </a:rPr>
              <a:t>Email</a:t>
            </a:r>
          </a:p>
          <a:p>
            <a:pPr>
              <a:lnSpc>
                <a:spcPct val="110000"/>
              </a:lnSpc>
            </a:pPr>
            <a:r>
              <a:rPr lang="en-US" sz="1500" dirty="0" err="1" smtClean="0">
                <a:latin typeface="Effra"/>
                <a:cs typeface="Effra"/>
              </a:rPr>
              <a:t>info@clicksco.com</a:t>
            </a:r>
            <a:endParaRPr lang="en-US" sz="1500" dirty="0" smtClean="0">
              <a:latin typeface="Effra"/>
              <a:cs typeface="Effra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84" y="1266130"/>
            <a:ext cx="2216149" cy="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676767"/>
      </a:dk1>
      <a:lt1>
        <a:sysClr val="window" lastClr="FFFFFF"/>
      </a:lt1>
      <a:dk2>
        <a:srgbClr val="1F497D"/>
      </a:dk2>
      <a:lt2>
        <a:srgbClr val="EEECE1"/>
      </a:lt2>
      <a:accent1>
        <a:srgbClr val="775BA5"/>
      </a:accent1>
      <a:accent2>
        <a:srgbClr val="39393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272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Wilson</dc:creator>
  <cp:lastModifiedBy>Stephen Wilson</cp:lastModifiedBy>
  <cp:revision>45</cp:revision>
  <dcterms:created xsi:type="dcterms:W3CDTF">2013-08-19T03:42:23Z</dcterms:created>
  <dcterms:modified xsi:type="dcterms:W3CDTF">2013-08-19T05:16:00Z</dcterms:modified>
</cp:coreProperties>
</file>