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27F0C-5D22-4377-828C-F66A9686B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6C423F-CFF4-4927-8D51-DB8D7E053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7C520-2CA5-49C2-A0E8-85570A77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12AF-A5CC-48E4-AE04-0E39879B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80751-B710-47E7-A663-1BD4E35A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EEF1-F31E-41C8-93AD-2B0CE2F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C6F67-4AC5-406F-A6C2-704C1466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BE8FF-40E9-40B4-A527-20760E23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1F0D2-2512-42AD-B9AA-6384AE18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ED6AF-E4E4-471B-AB6E-B8F18247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2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01709-2970-47CF-B289-2D8D981F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6AADE-D051-4E7A-8369-549633850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FCEFA-5581-4221-AD29-1422C7E9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48B7C-36C1-49C6-8E55-703E5910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463B0-2633-4C5E-8109-65636C17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2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789F-C9BA-4276-A7A4-0C16F85C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E0D82-2B93-4430-AC71-F6176548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5F009-1405-4199-B6E5-7AFC36BB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30C74-46E3-4C76-9807-ED8FBF3D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E24FA-F28E-447E-993B-FF8B8DD6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D762E-A707-40FB-B5EA-5FD4340E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DE394-2523-455F-BF27-C20764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45CC0-9C80-4B66-8986-D9E935E9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22D0D-4DA5-4DC8-9283-1214E031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F4109-2531-4925-8D35-AD08E3C3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CFB71-9F34-4DCE-88D3-40FC841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97F81-5B0B-4AB3-A094-FCBF61035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5F125-BD9D-4343-872A-1B573E7EA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27599-E0BF-4370-97B8-8A4B12FE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C9DEA-8152-489A-95CD-CB02B9A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03F3B-99B3-4252-B865-5754FD7E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3617B-7F6F-422A-948F-F1C5F632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82D8C-F322-433B-9447-C8F6F7D6D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7860E0-0294-4933-8126-670CDD54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A28AB-854E-4660-AC7F-D12FFC80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CB99E9-0F7D-484F-9B9E-72FD895A0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792334-FC96-4006-9603-176793D3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13481-4D3F-4B6B-B2C3-451A1F01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04D702-E162-4F93-B646-15513D13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2A74-0714-49D6-A561-E70B8491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392DDE-B2C4-4DE4-8F33-C8E7B997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7B8654-B345-4A15-A55C-2F1F053B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975AED-7C9B-4A34-A4FE-6F1AB975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DC0B1-8329-456B-91CB-5CE03927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2043EF-3B60-4749-8197-D9D17161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C6AAE9-0531-4218-AA89-D4A6DCB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9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85E5-0496-4ED5-9688-2EE2C8D1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2FF18-2613-4B00-A122-1D830E04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23141-64B7-4131-8658-861F6F009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D8F0A-92B7-4571-8983-56096B83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80A1C-1FFC-4513-ABEF-3DEEF7B8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4354E-A44E-4294-80D5-943B9369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6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DE5E0-3F65-4C2C-8B89-0F345BCD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8644C-387D-4C6A-A7EF-193C8FEB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65827-BE64-447C-AF96-CF586E85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CDBE4-ED19-4CB4-B0FF-942AEAFE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3BE3C-8534-4E57-A7ED-1EE41C4C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83CB5-4792-49D5-8027-E6061A81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9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67764-FB35-44AC-9F6A-529C8434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05E188-D104-4D95-84B2-F8BFCEA7B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2D809-2BC0-44A8-83EF-3857E428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0EB8-6F9D-4D75-82BF-FDA95371777B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F0437-D457-40C1-B1A4-0D1D894FA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AFDE1-C4BC-4AC1-A5F3-DD4ED8990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E6E1-EFC6-4DEE-99D1-A33B8B08A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97">
            <a:extLst>
              <a:ext uri="{FF2B5EF4-FFF2-40B4-BE49-F238E27FC236}">
                <a16:creationId xmlns:a16="http://schemas.microsoft.com/office/drawing/2014/main" id="{424A0CC4-A695-449B-B4DF-4C12C34B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99354"/>
              </p:ext>
            </p:extLst>
          </p:nvPr>
        </p:nvGraphicFramePr>
        <p:xfrm>
          <a:off x="0" y="-19884"/>
          <a:ext cx="12192000" cy="687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93">
                  <a:extLst>
                    <a:ext uri="{9D8B030D-6E8A-4147-A177-3AD203B41FA5}">
                      <a16:colId xmlns:a16="http://schemas.microsoft.com/office/drawing/2014/main" val="741472903"/>
                    </a:ext>
                  </a:extLst>
                </a:gridCol>
                <a:gridCol w="10967207">
                  <a:extLst>
                    <a:ext uri="{9D8B030D-6E8A-4147-A177-3AD203B41FA5}">
                      <a16:colId xmlns:a16="http://schemas.microsoft.com/office/drawing/2014/main" val="3888900077"/>
                    </a:ext>
                  </a:extLst>
                </a:gridCol>
              </a:tblGrid>
              <a:tr h="34389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903002"/>
                  </a:ext>
                </a:extLst>
              </a:tr>
              <a:tr h="34389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65075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5C24A9-6B79-49A4-9FBB-5E1F93529412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145647" y="1710751"/>
            <a:ext cx="250024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927006-0D1A-4922-8D28-6D46DBA0B33A}"/>
              </a:ext>
            </a:extLst>
          </p:cNvPr>
          <p:cNvCxnSpPr>
            <a:cxnSpLocks/>
          </p:cNvCxnSpPr>
          <p:nvPr/>
        </p:nvCxnSpPr>
        <p:spPr>
          <a:xfrm flipV="1">
            <a:off x="2886913" y="2018946"/>
            <a:ext cx="0" cy="3119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4B70BE-F9A8-4A9A-B7E6-37A7B93B954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145647" y="5437463"/>
            <a:ext cx="8072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401977-54B6-49FF-BEA3-50CD8E58632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56893" y="1710753"/>
            <a:ext cx="5344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AE3D4A-8AE4-4E2C-A95B-55260096DFA7}"/>
              </a:ext>
            </a:extLst>
          </p:cNvPr>
          <p:cNvCxnSpPr>
            <a:cxnSpLocks/>
          </p:cNvCxnSpPr>
          <p:nvPr/>
        </p:nvCxnSpPr>
        <p:spPr>
          <a:xfrm flipV="1">
            <a:off x="6329919" y="2018949"/>
            <a:ext cx="12158" cy="81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EE09A4-184A-46F2-8628-D2C8F98ACFD8}"/>
              </a:ext>
            </a:extLst>
          </p:cNvPr>
          <p:cNvCxnSpPr>
            <a:stCxn id="29" idx="3"/>
          </p:cNvCxnSpPr>
          <p:nvPr/>
        </p:nvCxnSpPr>
        <p:spPr>
          <a:xfrm>
            <a:off x="7458520" y="2957714"/>
            <a:ext cx="326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D2D108-D975-4EF0-9FEC-C884A97F765F}"/>
              </a:ext>
            </a:extLst>
          </p:cNvPr>
          <p:cNvCxnSpPr>
            <a:cxnSpLocks/>
          </p:cNvCxnSpPr>
          <p:nvPr/>
        </p:nvCxnSpPr>
        <p:spPr>
          <a:xfrm flipV="1">
            <a:off x="5654180" y="2018947"/>
            <a:ext cx="0" cy="2004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041AA70-E1E0-474A-BDA3-227C7884953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54415" y="5437462"/>
            <a:ext cx="22443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971FD79-E16E-4E8F-B39C-4169F2F4EA72}"/>
              </a:ext>
            </a:extLst>
          </p:cNvPr>
          <p:cNvCxnSpPr>
            <a:stCxn id="84" idx="3"/>
            <a:endCxn id="83" idx="1"/>
          </p:cNvCxnSpPr>
          <p:nvPr/>
        </p:nvCxnSpPr>
        <p:spPr>
          <a:xfrm flipV="1">
            <a:off x="9346855" y="1710751"/>
            <a:ext cx="6555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2333B53-3531-467E-897E-560EFFA704E5}"/>
              </a:ext>
            </a:extLst>
          </p:cNvPr>
          <p:cNvCxnSpPr>
            <a:stCxn id="21" idx="3"/>
            <a:endCxn id="84" idx="1"/>
          </p:cNvCxnSpPr>
          <p:nvPr/>
        </p:nvCxnSpPr>
        <p:spPr>
          <a:xfrm>
            <a:off x="7120344" y="1710752"/>
            <a:ext cx="618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C4A4216C-5AFE-4D23-83E0-A4CD9C409D61}"/>
              </a:ext>
            </a:extLst>
          </p:cNvPr>
          <p:cNvSpPr/>
          <p:nvPr/>
        </p:nvSpPr>
        <p:spPr>
          <a:xfrm>
            <a:off x="5850634" y="2584452"/>
            <a:ext cx="1607886" cy="74652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불량률 초과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42BBD55-0194-4547-A05C-CD60B3560698}"/>
              </a:ext>
            </a:extLst>
          </p:cNvPr>
          <p:cNvCxnSpPr>
            <a:cxnSpLocks/>
          </p:cNvCxnSpPr>
          <p:nvPr/>
        </p:nvCxnSpPr>
        <p:spPr>
          <a:xfrm rot="10800000">
            <a:off x="6990305" y="2018947"/>
            <a:ext cx="1461957" cy="493450"/>
          </a:xfrm>
          <a:prstGeom prst="bentConnector3">
            <a:avLst>
              <a:gd name="adj1" fmla="val 9992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1F15AB7-B6E6-4B08-9223-3C569BEF60EF}"/>
              </a:ext>
            </a:extLst>
          </p:cNvPr>
          <p:cNvCxnSpPr>
            <a:cxnSpLocks/>
            <a:stCxn id="57" idx="3"/>
            <a:endCxn id="18" idx="0"/>
          </p:cNvCxnSpPr>
          <p:nvPr/>
        </p:nvCxnSpPr>
        <p:spPr>
          <a:xfrm>
            <a:off x="5850634" y="4331672"/>
            <a:ext cx="373033" cy="8806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9CEBBFF6-84BA-4A10-A162-ED14D6E82D70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H="1" flipV="1">
            <a:off x="7628077" y="487719"/>
            <a:ext cx="65064" cy="1764606"/>
          </a:xfrm>
          <a:prstGeom prst="bentConnector4">
            <a:avLst>
              <a:gd name="adj1" fmla="val -351346"/>
              <a:gd name="adj2" fmla="val 9987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CC697334-672B-49D6-B866-6EF97F2F6E41}"/>
              </a:ext>
            </a:extLst>
          </p:cNvPr>
          <p:cNvSpPr/>
          <p:nvPr/>
        </p:nvSpPr>
        <p:spPr>
          <a:xfrm>
            <a:off x="164135" y="1534582"/>
            <a:ext cx="981512" cy="35233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9E3E0743-8331-43BC-BA00-4FCEEF0B3CD9}"/>
              </a:ext>
            </a:extLst>
          </p:cNvPr>
          <p:cNvSpPr/>
          <p:nvPr/>
        </p:nvSpPr>
        <p:spPr>
          <a:xfrm>
            <a:off x="164135" y="5261295"/>
            <a:ext cx="981512" cy="35233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A80E9030-0BDD-4AD0-9B01-4BF6D8136BAD}"/>
              </a:ext>
            </a:extLst>
          </p:cNvPr>
          <p:cNvSpPr/>
          <p:nvPr/>
        </p:nvSpPr>
        <p:spPr>
          <a:xfrm>
            <a:off x="7738969" y="1337490"/>
            <a:ext cx="1607886" cy="74652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작업완료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6333B7-D0DE-44BE-BEB0-B5CDACAD1995}"/>
              </a:ext>
            </a:extLst>
          </p:cNvPr>
          <p:cNvSpPr/>
          <p:nvPr/>
        </p:nvSpPr>
        <p:spPr>
          <a:xfrm>
            <a:off x="3645888" y="1402557"/>
            <a:ext cx="1211005" cy="616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 작동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75EDD9-5721-455B-9D1F-0BEFDFC2A462}"/>
              </a:ext>
            </a:extLst>
          </p:cNvPr>
          <p:cNvSpPr/>
          <p:nvPr/>
        </p:nvSpPr>
        <p:spPr>
          <a:xfrm>
            <a:off x="1952881" y="5129267"/>
            <a:ext cx="1201534" cy="616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작업할당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045482-3831-4D77-AFD8-5D1BF25860E4}"/>
              </a:ext>
            </a:extLst>
          </p:cNvPr>
          <p:cNvSpPr/>
          <p:nvPr/>
        </p:nvSpPr>
        <p:spPr>
          <a:xfrm>
            <a:off x="5391308" y="5212314"/>
            <a:ext cx="1664718" cy="616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기계 모니터링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3458D1-D1F1-43D1-B235-DC203D348107}"/>
              </a:ext>
            </a:extLst>
          </p:cNvPr>
          <p:cNvSpPr/>
          <p:nvPr/>
        </p:nvSpPr>
        <p:spPr>
          <a:xfrm>
            <a:off x="5398794" y="1402556"/>
            <a:ext cx="1721550" cy="616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 모니터링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A4D1FD-9779-4E03-B6E4-CDE383D3B93D}"/>
              </a:ext>
            </a:extLst>
          </p:cNvPr>
          <p:cNvSpPr/>
          <p:nvPr/>
        </p:nvSpPr>
        <p:spPr>
          <a:xfrm>
            <a:off x="7797920" y="2512395"/>
            <a:ext cx="1308683" cy="528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알람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D947E0-D75D-4ADB-90BE-F0BD9AEEAE5F}"/>
              </a:ext>
            </a:extLst>
          </p:cNvPr>
          <p:cNvSpPr/>
          <p:nvPr/>
        </p:nvSpPr>
        <p:spPr>
          <a:xfrm>
            <a:off x="4441251" y="4023476"/>
            <a:ext cx="1409383" cy="616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불량률 설정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854953-BA30-42B4-A8BB-9C837CAE95CA}"/>
              </a:ext>
            </a:extLst>
          </p:cNvPr>
          <p:cNvSpPr/>
          <p:nvPr/>
        </p:nvSpPr>
        <p:spPr>
          <a:xfrm>
            <a:off x="10002420" y="1402555"/>
            <a:ext cx="1211005" cy="6163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완료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DDA5E8-0EB2-4571-A3B7-627C96D9DD3F}"/>
              </a:ext>
            </a:extLst>
          </p:cNvPr>
          <p:cNvSpPr txBox="1"/>
          <p:nvPr/>
        </p:nvSpPr>
        <p:spPr>
          <a:xfrm>
            <a:off x="8606300" y="1012762"/>
            <a:ext cx="4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C75C9E-EF27-40F5-9D20-0C8F9F3598A5}"/>
              </a:ext>
            </a:extLst>
          </p:cNvPr>
          <p:cNvSpPr txBox="1"/>
          <p:nvPr/>
        </p:nvSpPr>
        <p:spPr>
          <a:xfrm>
            <a:off x="9267969" y="1282368"/>
            <a:ext cx="4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D275F8-414E-448B-9D0A-AD60995E56AD}"/>
              </a:ext>
            </a:extLst>
          </p:cNvPr>
          <p:cNvSpPr txBox="1"/>
          <p:nvPr/>
        </p:nvSpPr>
        <p:spPr>
          <a:xfrm>
            <a:off x="7315587" y="2958426"/>
            <a:ext cx="4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74BBD6-1C53-4038-8D8F-60488A878888}"/>
              </a:ext>
            </a:extLst>
          </p:cNvPr>
          <p:cNvSpPr txBox="1"/>
          <p:nvPr/>
        </p:nvSpPr>
        <p:spPr>
          <a:xfrm>
            <a:off x="5969910" y="2415674"/>
            <a:ext cx="4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86C3061-337E-49D8-8C94-1A83DB66D88B}"/>
              </a:ext>
            </a:extLst>
          </p:cNvPr>
          <p:cNvGrpSpPr/>
          <p:nvPr/>
        </p:nvGrpSpPr>
        <p:grpSpPr>
          <a:xfrm>
            <a:off x="6329919" y="3990664"/>
            <a:ext cx="3243545" cy="1353907"/>
            <a:chOff x="6608050" y="3927300"/>
            <a:chExt cx="3243545" cy="1353907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F41A254-655A-450A-98EB-4E7C417EB1FB}"/>
                </a:ext>
              </a:extLst>
            </p:cNvPr>
            <p:cNvCxnSpPr>
              <a:cxnSpLocks/>
            </p:cNvCxnSpPr>
            <p:nvPr/>
          </p:nvCxnSpPr>
          <p:spPr>
            <a:xfrm>
              <a:off x="7094399" y="4580389"/>
              <a:ext cx="0" cy="548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FB6E7A8-6E28-4C05-B0F5-78D16962BE0E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8215936" y="4357208"/>
              <a:ext cx="338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1A68AAF9-C634-4B3E-9355-97D4027AB45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33451" y="4660991"/>
              <a:ext cx="1497432" cy="6202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순서도: 판단 37">
              <a:extLst>
                <a:ext uri="{FF2B5EF4-FFF2-40B4-BE49-F238E27FC236}">
                  <a16:creationId xmlns:a16="http://schemas.microsoft.com/office/drawing/2014/main" id="{12E3A9A4-6C16-4916-B098-A7A8E1D896DA}"/>
                </a:ext>
              </a:extLst>
            </p:cNvPr>
            <p:cNvSpPr/>
            <p:nvPr/>
          </p:nvSpPr>
          <p:spPr>
            <a:xfrm>
              <a:off x="6608050" y="3983946"/>
              <a:ext cx="1607886" cy="746524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불량률 초과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824F20A-236E-4367-A751-76CF155525D6}"/>
                </a:ext>
              </a:extLst>
            </p:cNvPr>
            <p:cNvSpPr/>
            <p:nvPr/>
          </p:nvSpPr>
          <p:spPr>
            <a:xfrm>
              <a:off x="8542912" y="4236056"/>
              <a:ext cx="1308683" cy="528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알람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E4163C-1A81-44F8-84CB-63FC44DC22D1}"/>
                </a:ext>
              </a:extLst>
            </p:cNvPr>
            <p:cNvSpPr txBox="1"/>
            <p:nvPr/>
          </p:nvSpPr>
          <p:spPr>
            <a:xfrm>
              <a:off x="8042558" y="3927300"/>
              <a:ext cx="449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327A54E-2B68-4263-A581-02FFD756CB4C}"/>
                </a:ext>
              </a:extLst>
            </p:cNvPr>
            <p:cNvSpPr txBox="1"/>
            <p:nvPr/>
          </p:nvSpPr>
          <p:spPr>
            <a:xfrm>
              <a:off x="6713114" y="4485496"/>
              <a:ext cx="449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6DFE155-EEE3-4C38-8D01-8B3A6B56B7C7}"/>
              </a:ext>
            </a:extLst>
          </p:cNvPr>
          <p:cNvSpPr/>
          <p:nvPr/>
        </p:nvSpPr>
        <p:spPr>
          <a:xfrm>
            <a:off x="3646563" y="721099"/>
            <a:ext cx="1211005" cy="616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 작동</a:t>
            </a:r>
            <a:endParaRPr lang="en-US" altLang="ko-KR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D3A82F1-D1D8-4E11-A664-FE34418AC7DC}"/>
              </a:ext>
            </a:extLst>
          </p:cNvPr>
          <p:cNvSpPr/>
          <p:nvPr/>
        </p:nvSpPr>
        <p:spPr>
          <a:xfrm>
            <a:off x="3651154" y="42412"/>
            <a:ext cx="1211005" cy="616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 작동</a:t>
            </a:r>
            <a:endParaRPr lang="en-US" altLang="ko-KR" dirty="0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22706590-B491-4A9C-9DC1-F824907BF958}"/>
              </a:ext>
            </a:extLst>
          </p:cNvPr>
          <p:cNvCxnSpPr>
            <a:cxnSpLocks/>
            <a:endCxn id="108" idx="1"/>
          </p:cNvCxnSpPr>
          <p:nvPr/>
        </p:nvCxnSpPr>
        <p:spPr>
          <a:xfrm rot="5400000" flipH="1" flipV="1">
            <a:off x="3120102" y="1184290"/>
            <a:ext cx="681455" cy="371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ADDACE45-63CC-4027-9124-AF9B092B82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2504" y="510332"/>
            <a:ext cx="718936" cy="3737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32D902-1A5A-468A-AC03-6FD00872D7C3}"/>
              </a:ext>
            </a:extLst>
          </p:cNvPr>
          <p:cNvSpPr/>
          <p:nvPr/>
        </p:nvSpPr>
        <p:spPr>
          <a:xfrm>
            <a:off x="1948146" y="1402555"/>
            <a:ext cx="1211005" cy="616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확인</a:t>
            </a:r>
            <a:endParaRPr lang="en-US" altLang="ko-KR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22F35CB-11BB-47A5-8CF6-C11E68D69B73}"/>
              </a:ext>
            </a:extLst>
          </p:cNvPr>
          <p:cNvCxnSpPr>
            <a:cxnSpLocks/>
          </p:cNvCxnSpPr>
          <p:nvPr/>
        </p:nvCxnSpPr>
        <p:spPr>
          <a:xfrm flipV="1">
            <a:off x="5595457" y="4639867"/>
            <a:ext cx="0" cy="572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6531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신소연</dc:creator>
  <cp:lastModifiedBy>신소연</cp:lastModifiedBy>
  <cp:revision>5</cp:revision>
  <dcterms:created xsi:type="dcterms:W3CDTF">2019-11-08T00:46:09Z</dcterms:created>
  <dcterms:modified xsi:type="dcterms:W3CDTF">2019-11-08T01:14:34Z</dcterms:modified>
</cp:coreProperties>
</file>