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73" r:id="rId6"/>
    <p:sldId id="274" r:id="rId7"/>
    <p:sldId id="272" r:id="rId8"/>
    <p:sldId id="259" r:id="rId9"/>
    <p:sldId id="276" r:id="rId10"/>
    <p:sldId id="277" r:id="rId11"/>
    <p:sldId id="260" r:id="rId12"/>
    <p:sldId id="261" r:id="rId13"/>
    <p:sldId id="262" r:id="rId14"/>
    <p:sldId id="263" r:id="rId15"/>
    <p:sldId id="264" r:id="rId16"/>
    <p:sldId id="265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57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26"/>
      </p:cViewPr>
      <p:guideLst>
        <p:guide pos="25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1508F-5AC2-4D5B-89F1-585463F1F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9FAF4E-7BF2-48B3-A861-2FF6BC020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764F8-1F6A-43A9-84B0-A4FB9B87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262-6225-40AE-B439-4FF237BA1AEF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C45CA-11F1-42D1-A1FC-3B80045D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B15BB-407D-4702-A568-D0FC8D75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E1D1-9C05-4F9A-BEBA-099A069A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1E4ED-B6AC-4D97-B4FF-1CF9DCEB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F25327-D1FB-455A-98BE-EC4686922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B2FF7-5645-4FA5-BFAE-E092E5AA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262-6225-40AE-B439-4FF237BA1AEF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2F7BC-7EF9-4195-B98F-014B2BA0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A4617-E2E9-4460-8A93-07295CBA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E1D1-9C05-4F9A-BEBA-099A069A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E063BE-F3F7-4D08-B818-B6BC5631F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99596C-84E7-4B37-BFBB-2C3FD8491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EF2A1-F169-40DD-AFA2-5EB60A94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262-6225-40AE-B439-4FF237BA1AEF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936B5-6B8B-4F53-9F54-7618106C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04C62-9D3F-4F60-BB7E-6EDB9919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E1D1-9C05-4F9A-BEBA-099A069A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1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5F0B-9EC0-446B-B76D-7CE0B10C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E180F-971C-4675-A96E-ACFA33A4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7A16B-1637-4D25-A0A1-FCF7ABC4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262-6225-40AE-B439-4FF237BA1AEF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5021B-F854-4789-BFE7-67C84FF0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EFD39-5C36-430B-820E-C13A96E0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E1D1-9C05-4F9A-BEBA-099A069A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10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66927-F37B-416B-9B2D-E5D69DE7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185AB-D29A-4195-8777-C944A181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FB51D-1283-41E5-AA13-5D2FD110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262-6225-40AE-B439-4FF237BA1AEF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0E4B5-40CD-45E2-988C-73309C35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B1EA8-4547-4D99-9FD8-F72EBB99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E1D1-9C05-4F9A-BEBA-099A069A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9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F04B5-D654-4C3E-935B-521587B5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63957-F1AE-4C1C-832B-5B352F4E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F014A4-8239-40C9-96B2-2535B1C26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35242-8DBC-4320-AE7D-6DBDA63E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262-6225-40AE-B439-4FF237BA1AEF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712E22-3BE0-4D45-B557-EF765649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B10AD-4AB6-4A2F-905F-E727FC6F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E1D1-9C05-4F9A-BEBA-099A069A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72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FE0AC-38A2-413C-926E-C2AFFC89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85E58-C8B0-4E23-BC35-7F284D4E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4E9AA-6615-4502-A7F6-CC5D7AB61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6F63D-1DC3-44CB-A9A8-4AD46EA03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89E824-3A2B-469F-A9E0-CB448CF0E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0832B3-C9C1-4FCB-9035-A5817FC2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262-6225-40AE-B439-4FF237BA1AEF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9A7E1C-4E84-4477-8634-44A160CF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5FAF65-D2D3-47F6-A535-7F829021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E1D1-9C05-4F9A-BEBA-099A069A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7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5D47D-452C-4FA0-8BDA-820B183B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48DC9-5476-4E98-B280-0242CDB6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262-6225-40AE-B439-4FF237BA1AEF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0BDF5-2332-418A-B8CE-51BC9D3D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2CDB5-803C-4368-9782-91B48457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E1D1-9C05-4F9A-BEBA-099A069A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5704D7-0234-42B2-BE0B-830DA177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262-6225-40AE-B439-4FF237BA1AEF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26FCFF-34E9-46DE-8D7F-CBF1D967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4E9D81-55C6-408D-AFA4-491A4AA6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E1D1-9C05-4F9A-BEBA-099A069A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28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4DB6-9728-4B43-B883-35BB1690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DDC65-D566-400B-9D08-A41DC19FB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A72A-66EF-4DCD-91D9-5AE3E0710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77101-C148-46E1-89D1-575267BB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262-6225-40AE-B439-4FF237BA1AEF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C00CA-E08D-4631-840C-643045CF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DCD81-F7EE-431D-96D6-3A29F2EE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E1D1-9C05-4F9A-BEBA-099A069A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E1CA-8BCD-4BD5-A35B-8F769D18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0415C8-96F7-4172-B416-47E918560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85ED5C-3BA7-46F7-8B03-381275E9E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EA08B-5D9E-492B-9060-3FF7061D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262-6225-40AE-B439-4FF237BA1AEF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4D7EB3-41C3-4BA1-BEC6-A1A9584F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6D559D-D391-4F12-B310-F353E8B0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E1D1-9C05-4F9A-BEBA-099A069A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29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467A66-A77C-4F0D-BCB7-691C4267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08BA8-65A8-4EF5-AC71-16008108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5EA45-079E-4ADF-8229-001F67FFC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F262-6225-40AE-B439-4FF237BA1AEF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4C488-BA61-47FF-9FFA-895F8A0A2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7D100-887E-4E03-8CF9-00194C4CC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E1D1-9C05-4F9A-BEBA-099A069AF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A2994D7-7D64-4055-9494-FC784010B426}"/>
              </a:ext>
            </a:extLst>
          </p:cNvPr>
          <p:cNvSpPr/>
          <p:nvPr/>
        </p:nvSpPr>
        <p:spPr>
          <a:xfrm>
            <a:off x="8564881" y="-11978"/>
            <a:ext cx="3627119" cy="68819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39BA8F-8AF1-4626-9AB0-7062C0A7970C}"/>
              </a:ext>
            </a:extLst>
          </p:cNvPr>
          <p:cNvSpPr/>
          <p:nvPr/>
        </p:nvSpPr>
        <p:spPr>
          <a:xfrm>
            <a:off x="0" y="0"/>
            <a:ext cx="362711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0A8D70-EA79-419E-B6CD-015B7A8E6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44" y="223404"/>
            <a:ext cx="4371112" cy="65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3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D678AE-FE5E-4237-AB99-7EE036882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383365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예약 제거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예약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예약을 제거한다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왼쪽 리스트에 있는 예약들을 선택해 버튼을 눌러 제거한다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DF9666C-2C98-4AAA-BD13-E9E2D2E0F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0" y="1251750"/>
            <a:ext cx="9043104" cy="47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7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BCE90C-58E4-475C-99CE-D4A0A8A4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88644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매출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매출을 추가하는 화면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</a:p>
                    <a:p>
                      <a:pPr latinLnBrk="1"/>
                      <a:r>
                        <a:rPr lang="ko-KR" altLang="en-US" sz="1200" dirty="0"/>
                        <a:t>매출을 작성해 매출 테이블에 추가</a:t>
                      </a:r>
                      <a:endParaRPr lang="en-US" altLang="ko-KR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0CCFB07-D5DE-4133-B2B9-82FB5DD0A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" y="1160463"/>
            <a:ext cx="9040928" cy="47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4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BCE90C-58E4-475C-99CE-D4A0A8A4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563146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매출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매출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매출을 수정하는 화면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</a:p>
                    <a:p>
                      <a:pPr latinLnBrk="1"/>
                      <a:r>
                        <a:rPr lang="ko-KR" altLang="en-US" sz="1200" dirty="0"/>
                        <a:t>매출을 선택해 수정한다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E9C025-B423-45F4-800A-30083B9BC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" y="1160463"/>
            <a:ext cx="9046165" cy="47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5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BCE90C-58E4-475C-99CE-D4A0A8A4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7587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매출 삭제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매출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매출을 삭제하는 화면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</a:p>
                    <a:p>
                      <a:pPr latinLnBrk="1"/>
                      <a:r>
                        <a:rPr lang="ko-KR" altLang="en-US" sz="1200" dirty="0"/>
                        <a:t>매출을 선택해 삭제한다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BD14B92-0919-4C21-86BE-9EE3C34C4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" y="1160463"/>
            <a:ext cx="9086235" cy="47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6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BCE90C-58E4-475C-99CE-D4A0A8A4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09146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제품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소모품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미용실 소모품을 관리하는 화면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</a:p>
                    <a:p>
                      <a:pPr latinLnBrk="1"/>
                      <a:r>
                        <a:rPr lang="ko-KR" altLang="en-US" sz="1200" dirty="0"/>
                        <a:t>소모품을 구입하거나 </a:t>
                      </a:r>
                      <a:r>
                        <a:rPr lang="ko-KR" altLang="en-US" sz="1200" dirty="0" err="1"/>
                        <a:t>사용을하면</a:t>
                      </a:r>
                      <a:r>
                        <a:rPr lang="ko-KR" altLang="en-US" sz="1200" dirty="0"/>
                        <a:t> 소모품의 제고를 수정한다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A364340-532C-44CF-A011-F25B69955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1160463"/>
            <a:ext cx="9085575" cy="47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6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BCE90C-58E4-475C-99CE-D4A0A8A4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82102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제품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소모품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소모품을 등록하는 화면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</a:p>
                    <a:p>
                      <a:pPr latinLnBrk="1"/>
                      <a:r>
                        <a:rPr lang="ko-KR" altLang="en-US" sz="1200" dirty="0"/>
                        <a:t>미용실에서 사용될 소모품을 등록한다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A4D76BB-F99F-45C7-864E-2A85F5AAF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" y="1160463"/>
            <a:ext cx="9040928" cy="479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BCE90C-58E4-475C-99CE-D4A0A8A4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66062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제품 제거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소모품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소모품을 제거하는 화면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</a:p>
                    <a:p>
                      <a:pPr latinLnBrk="1"/>
                      <a:r>
                        <a:rPr lang="ko-KR" altLang="en-US" sz="1200" dirty="0"/>
                        <a:t>소모품이 해당 미용실에서 더 이상 쓰이지 않을 때 선택해 제거한다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CB0E4CA-3E5A-427B-B6D1-0E36BC86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" y="1160463"/>
            <a:ext cx="9102737" cy="48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4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BCE90C-58E4-475C-99CE-D4A0A8A4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18596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시스템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사용자를 등록하는 화면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</a:p>
                    <a:p>
                      <a:pPr latinLnBrk="1"/>
                      <a:r>
                        <a:rPr lang="ko-KR" altLang="en-US" sz="1200" dirty="0"/>
                        <a:t>직원이 늘었을 때 작성해 등록한다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7E2807E-F967-4BB3-B9E5-F4BAA9C23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" y="1160463"/>
            <a:ext cx="9080922" cy="480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6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BCE90C-58E4-475C-99CE-D4A0A8A4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57911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시스템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직원을 수정하는 화면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</a:p>
                    <a:p>
                      <a:pPr latinLnBrk="1"/>
                      <a:r>
                        <a:rPr lang="ko-KR" altLang="en-US" sz="1200" dirty="0"/>
                        <a:t>직원을 선택해 수정한다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5FE019B-8735-4BDC-ABF6-4FEEB1C77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" y="1160463"/>
            <a:ext cx="9080922" cy="47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1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BCE90C-58E4-475C-99CE-D4A0A8A4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30512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사용자 제거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시스템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직원을 삭제하는 화면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</a:p>
                    <a:p>
                      <a:pPr latinLnBrk="1"/>
                      <a:r>
                        <a:rPr lang="ko-KR" altLang="en-US" sz="1200" dirty="0"/>
                        <a:t>직원을 해고했을 때 직원을 선택해 삭제한다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7A0A68F-2B13-4CA2-BDAC-D00FA8040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" y="1160463"/>
            <a:ext cx="9068555" cy="480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C20293C-652A-4E4A-84EF-619E35DB6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91868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화면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 </a:t>
                      </a:r>
                      <a:r>
                        <a:rPr lang="en-US" altLang="ko-KR" sz="1200" dirty="0"/>
                        <a:t>ID, </a:t>
                      </a:r>
                      <a:r>
                        <a:rPr lang="ko-KR" altLang="en-US" sz="1200" dirty="0"/>
                        <a:t>비밀번호 입력 후 로그인한다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81E14BC-C283-45BB-9D80-ACE38269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42" y="2497916"/>
            <a:ext cx="4163065" cy="18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BCE90C-58E4-475C-99CE-D4A0A8A4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03195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회원을 조회하는 화면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</a:p>
                    <a:p>
                      <a:pPr latinLnBrk="1"/>
                      <a:r>
                        <a:rPr lang="ko-KR" altLang="en-US" sz="1200" dirty="0"/>
                        <a:t>항목에 작성해 해당 항목에 부합하는 회원들을 조회함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D6A3F57-0132-4B8F-97B9-FC367BF3F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" y="1159692"/>
            <a:ext cx="9057950" cy="47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9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BCE90C-58E4-475C-99CE-D4A0A8A4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17850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고객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회원을 등록하는 화면</a:t>
                      </a:r>
                      <a:endParaRPr lang="en-US" altLang="ko-KR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469F731-79BE-4840-8BF4-0FC4BE30F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" y="1168572"/>
            <a:ext cx="9040928" cy="47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8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BCE90C-58E4-475C-99CE-D4A0A8A4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1928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고객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 정보를 수정하는 화면이다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</a:p>
                    <a:p>
                      <a:pPr latinLnBrk="1"/>
                      <a:r>
                        <a:rPr lang="ko-KR" altLang="en-US" sz="1200" dirty="0"/>
                        <a:t>해당 고객 선택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</a:t>
                      </a:r>
                      <a:endParaRPr lang="en-US" altLang="ko-KR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B6C6FD3-C680-4AD8-9E6A-6EFD1755D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1160463"/>
            <a:ext cx="9092738" cy="47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8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BCE90C-58E4-475C-99CE-D4A0A8A4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80165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제거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회원을 제거하는 화면이다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</a:p>
                    <a:p>
                      <a:pPr latinLnBrk="1"/>
                      <a:r>
                        <a:rPr lang="ko-KR" altLang="en-US" sz="1200" dirty="0"/>
                        <a:t>회원 테이블에서 선택해서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삭제</a:t>
                      </a:r>
                      <a:endParaRPr lang="en-US" altLang="ko-KR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AFD2689-E5F1-4D4E-ADA0-BF0B02DC9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" y="1160463"/>
            <a:ext cx="9066484" cy="47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BCE90C-58E4-475C-99CE-D4A0A8A4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0944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개인 매출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고객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개인 매출을 확인하는 화면이다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</a:p>
                    <a:p>
                      <a:pPr latinLnBrk="1"/>
                      <a:r>
                        <a:rPr lang="ko-KR" altLang="en-US" sz="1200" dirty="0"/>
                        <a:t>최근 매출 확인하는 화면</a:t>
                      </a:r>
                      <a:endParaRPr lang="en-US" altLang="ko-KR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8A86EB2-67B0-427C-BDCB-40A8A995E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1160463"/>
            <a:ext cx="9085575" cy="47974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18202F-98C1-4040-BE7B-8FFEBE6EA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59" y="1976307"/>
            <a:ext cx="2254942" cy="279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0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BCE90C-58E4-475C-99CE-D4A0A8A4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60380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 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고객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문자를 보내는 화면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</a:p>
                    <a:p>
                      <a:pPr latinLnBrk="1"/>
                      <a:r>
                        <a:rPr lang="ko-KR" altLang="en-US" sz="1200" dirty="0"/>
                        <a:t>원하는 문자를 작성해서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보낸다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4035A0A-FD10-4C6A-8072-709159F7F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" y="1160463"/>
            <a:ext cx="9080922" cy="47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2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7AB0B60-3C1A-47C5-88D5-9F5E72BD4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10617"/>
              </p:ext>
            </p:extLst>
          </p:nvPr>
        </p:nvGraphicFramePr>
        <p:xfrm>
          <a:off x="414867" y="279400"/>
          <a:ext cx="11362265" cy="616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121145437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153183713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65000994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931748505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177592261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 Path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Program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예약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설명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79761"/>
                  </a:ext>
                </a:extLst>
              </a:tr>
              <a:tr h="5799125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예약하는 화면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-&gt;</a:t>
                      </a:r>
                    </a:p>
                    <a:p>
                      <a:pPr latinLnBrk="1"/>
                      <a:r>
                        <a:rPr lang="ko-KR" altLang="en-US" sz="1200" dirty="0"/>
                        <a:t>고객이름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예약 시간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서비스를 기입하고 추가버튼을 누르면 왼쪽에 추가된다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828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329DF25-0C05-4FBB-9913-964E92D53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7" y="1180836"/>
            <a:ext cx="9066484" cy="47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7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361</Words>
  <Application>Microsoft Office PowerPoint</Application>
  <PresentationFormat>와이드스크린</PresentationFormat>
  <Paragraphs>157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신소연</dc:creator>
  <cp:lastModifiedBy>신소연</cp:lastModifiedBy>
  <cp:revision>9</cp:revision>
  <dcterms:created xsi:type="dcterms:W3CDTF">2019-03-30T08:27:59Z</dcterms:created>
  <dcterms:modified xsi:type="dcterms:W3CDTF">2019-04-10T03:12:40Z</dcterms:modified>
</cp:coreProperties>
</file>