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B21CE-137F-4FB0-B7A8-1FA5AA1C0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A80129-2B78-4E29-B702-905C12ED8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5CF63-6804-4949-91A5-E8772FB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4794-5E1D-411B-A278-654803FB9C5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C1017-3AA8-4293-98EB-A287DC9E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B0A65-4A08-4018-AAF3-00E1501B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673C-6D0C-4629-8FB0-9B7FF399A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4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CAEBC-D3E1-4A08-A8B0-2535B3F5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4DD38-8B64-4DA7-B78A-C2FEB890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C8B1D-A12F-4EFC-8847-659D6C04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4794-5E1D-411B-A278-654803FB9C5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3D92F-78DF-4697-A3C2-E77316D0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28070-677F-401F-AC0D-0E17C0C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673C-6D0C-4629-8FB0-9B7FF399A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7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A73AA7-5CF6-4E94-8DC1-233D3BAB0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38816-6327-4149-9683-5BE19E3C4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D174D-3AFE-4137-A253-CE5FD053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4794-5E1D-411B-A278-654803FB9C5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DAD09-4CC8-4884-97FB-39058F39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36814-FBEA-409C-BD69-7075E38D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673C-6D0C-4629-8FB0-9B7FF399A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2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35E2B-3A5F-46F7-B693-846C5D44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39110-B983-4E44-B16E-EB2511FEB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5F846-01A7-4BA0-8408-A4BCC548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4794-5E1D-411B-A278-654803FB9C5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ED464-24DD-4FB4-B708-B5A9C07A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51714-A794-44B3-BFA9-13673F13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673C-6D0C-4629-8FB0-9B7FF399A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5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111DD-D8F6-4BD9-B75C-EC61BF36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8359F-3113-41DA-9781-D9F7D776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089D9-221A-4447-BDCE-4C430429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4794-5E1D-411B-A278-654803FB9C5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A73BF-CD94-4768-A952-FF981D01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DBD76-0372-4860-986C-5CE35CEA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673C-6D0C-4629-8FB0-9B7FF399A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5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02E5B-9DEB-4747-8827-07AE337C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46CB0-0DDB-44A1-BC6A-919BFC3BF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5F7BAB-EDB0-4753-9731-FAD9A1B69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AC7AB-7548-4BCC-9B05-88762165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4794-5E1D-411B-A278-654803FB9C5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6E305-73B6-4D0A-AC7B-715A1D18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4B7048-A6BD-4366-B6F4-234FB946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673C-6D0C-4629-8FB0-9B7FF399A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8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34CE-40DB-476B-A642-772BCEE4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9FD348-40AE-4E4F-98D7-BD79A0661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0B28F-FD6C-4594-838E-183503D2A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6B02C0-7CA6-4E68-9526-957D4AB43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6BA261-4426-4D31-93AF-B004309DC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463ED5-73BC-4525-BB75-DF01A458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4794-5E1D-411B-A278-654803FB9C5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602879-165B-4D89-AB8C-2AF7AFE4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101414-34FB-424D-844F-A5236EC0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673C-6D0C-4629-8FB0-9B7FF399A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0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A9B79-D225-4CA8-8819-D1E7FCB6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562057-92A2-4ABB-8556-785B1190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4794-5E1D-411B-A278-654803FB9C5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33FF5-0BD3-4077-A034-F8190C46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88F7FB-17EE-48A4-B8E7-6D7A442C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673C-6D0C-4629-8FB0-9B7FF399A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3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FBF679-5D0D-4D1F-8184-FCE337F9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4794-5E1D-411B-A278-654803FB9C5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BA7657-7682-4CA9-9DA0-F37923D4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BCE91-423A-47C0-9876-E29CABB9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673C-6D0C-4629-8FB0-9B7FF399A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0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3767C-B2EE-4B60-873B-89807B34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4C791-B57A-4606-A845-C4BE33122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2D858-EAFE-447F-B413-5EAAB68F2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6C52D-CFC9-4B77-ADA7-F36779D4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4794-5E1D-411B-A278-654803FB9C5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870D5-F1CD-4D35-B0B7-A95EA383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17B31-A565-462A-ACB9-1BBD292C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673C-6D0C-4629-8FB0-9B7FF399A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22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DBA7B-F8AC-4325-9B52-E6265C98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7FC85B-5030-4341-A859-A07933605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DFF0E2-6B3D-4E59-BC3A-AFBEE6F22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EDF093-0449-4B4B-A52D-0F64355B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4794-5E1D-411B-A278-654803FB9C5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C921C-C72C-4EAC-821A-0217A410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67C90-7734-465B-9757-F86F60B2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2673C-6D0C-4629-8FB0-9B7FF399A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F18803-C44B-491C-8ECC-47F47DE9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55BE7-E637-43A6-9150-0F9DFEDE8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DBC03-2604-473F-8033-074DEE026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4794-5E1D-411B-A278-654803FB9C5E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97C3B-1D85-4DE1-8F06-61FBCD3D4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FAF91-04FE-4A03-A241-588BE3FD0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2673C-6D0C-4629-8FB0-9B7FF399A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4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4090B0B-DC06-4CE4-ACFC-69C59E42F7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52"/>
          <a:stretch>
            <a:fillRect/>
          </a:stretch>
        </p:blipFill>
        <p:spPr bwMode="auto">
          <a:xfrm>
            <a:off x="4473576" y="2042160"/>
            <a:ext cx="1671193" cy="2773680"/>
          </a:xfrm>
          <a:custGeom>
            <a:avLst/>
            <a:gdLst>
              <a:gd name="connsiteX0" fmla="*/ 0 w 1671193"/>
              <a:gd name="connsiteY0" fmla="*/ 0 h 2773680"/>
              <a:gd name="connsiteX1" fmla="*/ 1671193 w 1671193"/>
              <a:gd name="connsiteY1" fmla="*/ 0 h 2773680"/>
              <a:gd name="connsiteX2" fmla="*/ 1671193 w 1671193"/>
              <a:gd name="connsiteY2" fmla="*/ 1981200 h 2773680"/>
              <a:gd name="connsiteX3" fmla="*/ 1207896 w 1671193"/>
              <a:gd name="connsiteY3" fmla="*/ 1981200 h 2773680"/>
              <a:gd name="connsiteX4" fmla="*/ 1207896 w 1671193"/>
              <a:gd name="connsiteY4" fmla="*/ 2773680 h 2773680"/>
              <a:gd name="connsiteX5" fmla="*/ 0 w 1671193"/>
              <a:gd name="connsiteY5" fmla="*/ 2773680 h 27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1193" h="2773680">
                <a:moveTo>
                  <a:pt x="0" y="0"/>
                </a:moveTo>
                <a:lnTo>
                  <a:pt x="1671193" y="0"/>
                </a:lnTo>
                <a:lnTo>
                  <a:pt x="1671193" y="1981200"/>
                </a:lnTo>
                <a:lnTo>
                  <a:pt x="1207896" y="1981200"/>
                </a:lnTo>
                <a:lnTo>
                  <a:pt x="1207896" y="2773680"/>
                </a:lnTo>
                <a:lnTo>
                  <a:pt x="0" y="277368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7771255-2A55-4855-8D6A-CB6B6212A9BE}"/>
              </a:ext>
            </a:extLst>
          </p:cNvPr>
          <p:cNvSpPr/>
          <p:nvPr/>
        </p:nvSpPr>
        <p:spPr>
          <a:xfrm>
            <a:off x="4931664" y="3316224"/>
            <a:ext cx="938784" cy="15727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2CD987-A663-4EE0-ADD6-C96A7EDF8B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9"/>
          <a:stretch>
            <a:fillRect/>
          </a:stretch>
        </p:blipFill>
        <p:spPr bwMode="auto">
          <a:xfrm>
            <a:off x="5084064" y="2042160"/>
            <a:ext cx="3434969" cy="2773680"/>
          </a:xfrm>
          <a:custGeom>
            <a:avLst/>
            <a:gdLst>
              <a:gd name="connsiteX0" fmla="*/ 707135 w 3434969"/>
              <a:gd name="connsiteY0" fmla="*/ 0 h 2773680"/>
              <a:gd name="connsiteX1" fmla="*/ 3434969 w 3434969"/>
              <a:gd name="connsiteY1" fmla="*/ 0 h 2773680"/>
              <a:gd name="connsiteX2" fmla="*/ 3434969 w 3434969"/>
              <a:gd name="connsiteY2" fmla="*/ 2773680 h 2773680"/>
              <a:gd name="connsiteX3" fmla="*/ 0 w 3434969"/>
              <a:gd name="connsiteY3" fmla="*/ 2773680 h 2773680"/>
              <a:gd name="connsiteX4" fmla="*/ 0 w 3434969"/>
              <a:gd name="connsiteY4" fmla="*/ 762000 h 2773680"/>
              <a:gd name="connsiteX5" fmla="*/ 707135 w 3434969"/>
              <a:gd name="connsiteY5" fmla="*/ 762000 h 27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4969" h="2773680">
                <a:moveTo>
                  <a:pt x="707135" y="0"/>
                </a:moveTo>
                <a:lnTo>
                  <a:pt x="3434969" y="0"/>
                </a:lnTo>
                <a:lnTo>
                  <a:pt x="3434969" y="2773680"/>
                </a:lnTo>
                <a:lnTo>
                  <a:pt x="0" y="2773680"/>
                </a:lnTo>
                <a:lnTo>
                  <a:pt x="0" y="762000"/>
                </a:lnTo>
                <a:lnTo>
                  <a:pt x="707135" y="762000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31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\Users\Administrator\AppData\Local\Microsoft\Windows\INetCache\Content.Word\그림1.png">
            <a:extLst>
              <a:ext uri="{FF2B5EF4-FFF2-40B4-BE49-F238E27FC236}">
                <a16:creationId xmlns:a16="http://schemas.microsoft.com/office/drawing/2014/main" id="{69D79D0C-02F2-4062-B2A3-33E26790D7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0" y="472442"/>
            <a:ext cx="9409340" cy="29565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F3BB3F-A4F0-4186-AA35-26C4CCB59AB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717040" y="1950721"/>
            <a:ext cx="1696720" cy="227583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76B36A-D22C-4A69-8BC3-0F07FD3A0A45}"/>
              </a:ext>
            </a:extLst>
          </p:cNvPr>
          <p:cNvSpPr/>
          <p:nvPr/>
        </p:nvSpPr>
        <p:spPr>
          <a:xfrm>
            <a:off x="3413760" y="3886200"/>
            <a:ext cx="1168400" cy="6807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문자서비스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1442CB-DD09-4F01-B98A-2605A731B656}"/>
              </a:ext>
            </a:extLst>
          </p:cNvPr>
          <p:cNvSpPr/>
          <p:nvPr/>
        </p:nvSpPr>
        <p:spPr>
          <a:xfrm>
            <a:off x="8524240" y="3886200"/>
            <a:ext cx="1443310" cy="6807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문자서비스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3B10566-541D-4E72-9274-FE5E2A62A66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582160" y="4226560"/>
            <a:ext cx="3942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362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신소연</dc:creator>
  <cp:lastModifiedBy>신소연</cp:lastModifiedBy>
  <cp:revision>3</cp:revision>
  <dcterms:created xsi:type="dcterms:W3CDTF">2019-03-29T08:28:58Z</dcterms:created>
  <dcterms:modified xsi:type="dcterms:W3CDTF">2019-03-29T10:05:33Z</dcterms:modified>
</cp:coreProperties>
</file>