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4D192-DFB6-400A-9F61-FA2A832D2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9C72A3-6919-4965-82BB-B692CE724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888D3-9BD2-491C-B5E2-AFC8C450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813-170E-4B2B-A970-161A61C5B4B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33FB9-8F90-4F69-A43E-975A0F5B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6FE21-7AB8-42B7-B4A9-D2804096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C778-CACA-458B-B7B1-D890AD66D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5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3EBF0-558A-40FF-AAB4-1665BBC5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56001E-190C-446E-9C71-9AF926440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CE2E8-C27A-4E28-8D79-77358AE8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813-170E-4B2B-A970-161A61C5B4B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0B6E3-A5AB-4F99-B91B-B610B3A4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12BC6-EB4C-405D-A0EC-F4C2456D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C778-CACA-458B-B7B1-D890AD66D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0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A24B84-C379-4EAC-8BE2-D8277AC46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286DC2-36F7-40E4-BF7F-38D573A96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0CB47-3FA2-4A04-8EC5-6D1C2A86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813-170E-4B2B-A970-161A61C5B4B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201C7-A2FD-4D65-A920-EE43E2AC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A792D-6F14-40EE-97BD-769A04B3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C778-CACA-458B-B7B1-D890AD66D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0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5C0D9-D403-46C8-A80E-88E6607C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00407-A9B8-4CFE-8DBF-B9A1F665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DF5DC-FD78-4C93-B5A1-AF0A49E1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813-170E-4B2B-A970-161A61C5B4B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F9C06-DFD8-41AA-82FF-BD00A581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AE80E-AD70-4E07-9AE8-0AE59B95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C778-CACA-458B-B7B1-D890AD66D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4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232EB-01D6-4F81-B2D5-24FEC34F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711A7C-3DAF-486D-99CA-7004BBD6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C0161-B1BB-43AF-ADF2-B99278D7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813-170E-4B2B-A970-161A61C5B4B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D354F-F186-4C7A-8A79-445C16AA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AD028-8C60-4FD8-B95B-83B70F2F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C778-CACA-458B-B7B1-D890AD66D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3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670DF-578F-4597-B529-EEAF5014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7A590-D39B-45FE-99BA-DEA53A2CA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859D7-E683-49F5-914C-596FACBB5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692FB-8AC1-46DE-B37A-9AAB0A43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813-170E-4B2B-A970-161A61C5B4B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F176AB-16A6-406B-B96E-6B334EBA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270AF0-3B01-4CAD-90CC-FE75AC72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C778-CACA-458B-B7B1-D890AD66D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96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3ABD0-D745-4692-943C-E1279051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308BBE-C58C-4CE1-A538-D822FFE13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02D87F-507F-4BE7-A1E3-6FC8D9852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A231C6-B71D-41BE-964E-0DDE948EC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A9370E-077F-4593-AD97-73B94571C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587A6D-72AD-40CA-B297-96BA6A42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813-170E-4B2B-A970-161A61C5B4B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54F371-4D15-4516-86FE-1591F74E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0A65A0-9C38-4CBC-910B-FC728C30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C778-CACA-458B-B7B1-D890AD66D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4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73DED-233B-4EFA-8202-8235E415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42D622-6EB6-4729-B69C-887F53ED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813-170E-4B2B-A970-161A61C5B4B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F06B10-E8D1-4247-95DC-2BDA1C26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9207BC-8ECB-4271-8666-5377E455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C778-CACA-458B-B7B1-D890AD66D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7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B6465B-9D1B-4F1B-A745-418FB828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813-170E-4B2B-A970-161A61C5B4B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F72EAF-7E7A-4230-A07F-AB63CEEE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7B7312-9797-4104-87C7-1DBB277B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C778-CACA-458B-B7B1-D890AD66D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3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9E2DB-DC29-4B30-93BA-3ABA99F9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C281A-FFFE-4B77-BEFB-BE460912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4C2D47-0BA2-415E-B955-52CC89D6C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3061F-9850-4D6D-B094-AB26BAB7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813-170E-4B2B-A970-161A61C5B4B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085464-0F1C-483E-A9F1-4F3E1212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73A520-09AC-4C6A-A758-4A45235F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C778-CACA-458B-B7B1-D890AD66D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17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66624-BB90-4276-AA8E-2BE5D9F5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12B5D5-BEC8-42BF-A00F-5AFF5375B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47800-2BE8-47E1-B4F6-C02451FDA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F00AA-308D-43E2-B0FD-87ED57F1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813-170E-4B2B-A970-161A61C5B4B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71816-2D91-4973-93E7-8BE551DE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BD0352-80DF-490E-B004-93B04917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C778-CACA-458B-B7B1-D890AD66D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61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9F7201-4FD4-4584-A0B4-231CE602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D3B0E4-B79C-45A9-9229-9FB4EA210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E6F90-CFF2-489E-81C7-4CA56417B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C9813-170E-4B2B-A970-161A61C5B4B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02838-9652-47BC-B025-FD38F322B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77D98-BDCC-4EF2-8324-DE4351A83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6C778-CACA-458B-B7B1-D890AD66D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3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5A3C6574-3B50-4B10-9D97-541345D6AA82}"/>
              </a:ext>
            </a:extLst>
          </p:cNvPr>
          <p:cNvSpPr/>
          <p:nvPr/>
        </p:nvSpPr>
        <p:spPr>
          <a:xfrm flipH="1" flipV="1">
            <a:off x="1580225" y="1964463"/>
            <a:ext cx="1736518" cy="2085232"/>
          </a:xfrm>
          <a:custGeom>
            <a:avLst/>
            <a:gdLst>
              <a:gd name="connsiteX0" fmla="*/ 787492 w 1736518"/>
              <a:gd name="connsiteY0" fmla="*/ 642149 h 2085232"/>
              <a:gd name="connsiteX1" fmla="*/ 1074344 w 1736518"/>
              <a:gd name="connsiteY1" fmla="*/ 355297 h 2085232"/>
              <a:gd name="connsiteX2" fmla="*/ 787492 w 1736518"/>
              <a:gd name="connsiteY2" fmla="*/ 68445 h 2085232"/>
              <a:gd name="connsiteX3" fmla="*/ 500640 w 1736518"/>
              <a:gd name="connsiteY3" fmla="*/ 355297 h 2085232"/>
              <a:gd name="connsiteX4" fmla="*/ 787492 w 1736518"/>
              <a:gd name="connsiteY4" fmla="*/ 642149 h 2085232"/>
              <a:gd name="connsiteX5" fmla="*/ 1381222 w 1736518"/>
              <a:gd name="connsiteY5" fmla="*/ 892347 h 2085232"/>
              <a:gd name="connsiteX6" fmla="*/ 1668074 w 1736518"/>
              <a:gd name="connsiteY6" fmla="*/ 605495 h 2085232"/>
              <a:gd name="connsiteX7" fmla="*/ 1381222 w 1736518"/>
              <a:gd name="connsiteY7" fmla="*/ 318643 h 2085232"/>
              <a:gd name="connsiteX8" fmla="*/ 1094370 w 1736518"/>
              <a:gd name="connsiteY8" fmla="*/ 605495 h 2085232"/>
              <a:gd name="connsiteX9" fmla="*/ 1381222 w 1736518"/>
              <a:gd name="connsiteY9" fmla="*/ 892347 h 2085232"/>
              <a:gd name="connsiteX10" fmla="*/ 834841 w 1736518"/>
              <a:gd name="connsiteY10" fmla="*/ 2085232 h 2085232"/>
              <a:gd name="connsiteX11" fmla="*/ 986683 w 1736518"/>
              <a:gd name="connsiteY11" fmla="*/ 702475 h 2085232"/>
              <a:gd name="connsiteX12" fmla="*/ 0 w 1736518"/>
              <a:gd name="connsiteY12" fmla="*/ 1689158 h 2085232"/>
              <a:gd name="connsiteX13" fmla="*/ 0 w 1736518"/>
              <a:gd name="connsiteY13" fmla="*/ 1575484 h 2085232"/>
              <a:gd name="connsiteX14" fmla="*/ 877966 w 1736518"/>
              <a:gd name="connsiteY14" fmla="*/ 697518 h 2085232"/>
              <a:gd name="connsiteX15" fmla="*/ 859096 w 1736518"/>
              <a:gd name="connsiteY15" fmla="*/ 703376 h 2085232"/>
              <a:gd name="connsiteX16" fmla="*/ 787491 w 1736518"/>
              <a:gd name="connsiteY16" fmla="*/ 710594 h 2085232"/>
              <a:gd name="connsiteX17" fmla="*/ 432194 w 1736518"/>
              <a:gd name="connsiteY17" fmla="*/ 355297 h 2085232"/>
              <a:gd name="connsiteX18" fmla="*/ 787491 w 1736518"/>
              <a:gd name="connsiteY18" fmla="*/ 0 h 2085232"/>
              <a:gd name="connsiteX19" fmla="*/ 1135570 w 1736518"/>
              <a:gd name="connsiteY19" fmla="*/ 283692 h 2085232"/>
              <a:gd name="connsiteX20" fmla="*/ 1141702 w 1736518"/>
              <a:gd name="connsiteY20" fmla="*/ 344528 h 2085232"/>
              <a:gd name="connsiteX21" fmla="*/ 1155219 w 1736518"/>
              <a:gd name="connsiteY21" fmla="*/ 331330 h 2085232"/>
              <a:gd name="connsiteX22" fmla="*/ 1381221 w 1736518"/>
              <a:gd name="connsiteY22" fmla="*/ 250198 h 2085232"/>
              <a:gd name="connsiteX23" fmla="*/ 1736518 w 1736518"/>
              <a:gd name="connsiteY23" fmla="*/ 605495 h 2085232"/>
              <a:gd name="connsiteX24" fmla="*/ 1381221 w 1736518"/>
              <a:gd name="connsiteY24" fmla="*/ 960792 h 2085232"/>
              <a:gd name="connsiteX25" fmla="*/ 1077362 w 1736518"/>
              <a:gd name="connsiteY25" fmla="*/ 789730 h 2085232"/>
              <a:gd name="connsiteX26" fmla="*/ 1060717 w 1736518"/>
              <a:gd name="connsiteY26" fmla="*/ 756211 h 2085232"/>
              <a:gd name="connsiteX27" fmla="*/ 922497 w 1736518"/>
              <a:gd name="connsiteY27" fmla="*/ 2014922 h 208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36518" h="2085232">
                <a:moveTo>
                  <a:pt x="787492" y="642149"/>
                </a:moveTo>
                <a:cubicBezTo>
                  <a:pt x="945916" y="642149"/>
                  <a:pt x="1074344" y="513721"/>
                  <a:pt x="1074344" y="355297"/>
                </a:cubicBezTo>
                <a:cubicBezTo>
                  <a:pt x="1074344" y="196873"/>
                  <a:pt x="945916" y="68445"/>
                  <a:pt x="787492" y="68445"/>
                </a:cubicBezTo>
                <a:cubicBezTo>
                  <a:pt x="629068" y="68445"/>
                  <a:pt x="500640" y="196873"/>
                  <a:pt x="500640" y="355297"/>
                </a:cubicBezTo>
                <a:cubicBezTo>
                  <a:pt x="500640" y="513721"/>
                  <a:pt x="629068" y="642149"/>
                  <a:pt x="787492" y="642149"/>
                </a:cubicBezTo>
                <a:close/>
                <a:moveTo>
                  <a:pt x="1381222" y="892347"/>
                </a:moveTo>
                <a:cubicBezTo>
                  <a:pt x="1539646" y="892347"/>
                  <a:pt x="1668074" y="763919"/>
                  <a:pt x="1668074" y="605495"/>
                </a:cubicBezTo>
                <a:cubicBezTo>
                  <a:pt x="1668074" y="447071"/>
                  <a:pt x="1539646" y="318643"/>
                  <a:pt x="1381222" y="318643"/>
                </a:cubicBezTo>
                <a:cubicBezTo>
                  <a:pt x="1222798" y="318643"/>
                  <a:pt x="1094370" y="447071"/>
                  <a:pt x="1094370" y="605495"/>
                </a:cubicBezTo>
                <a:cubicBezTo>
                  <a:pt x="1094370" y="763919"/>
                  <a:pt x="1222798" y="892347"/>
                  <a:pt x="1381222" y="892347"/>
                </a:cubicBezTo>
                <a:close/>
                <a:moveTo>
                  <a:pt x="834841" y="2085232"/>
                </a:moveTo>
                <a:lnTo>
                  <a:pt x="986683" y="702475"/>
                </a:lnTo>
                <a:lnTo>
                  <a:pt x="0" y="1689158"/>
                </a:lnTo>
                <a:lnTo>
                  <a:pt x="0" y="1575484"/>
                </a:lnTo>
                <a:lnTo>
                  <a:pt x="877966" y="697518"/>
                </a:lnTo>
                <a:lnTo>
                  <a:pt x="859096" y="703376"/>
                </a:lnTo>
                <a:cubicBezTo>
                  <a:pt x="835967" y="708109"/>
                  <a:pt x="812019" y="710594"/>
                  <a:pt x="787491" y="710594"/>
                </a:cubicBezTo>
                <a:cubicBezTo>
                  <a:pt x="591266" y="710594"/>
                  <a:pt x="432194" y="551522"/>
                  <a:pt x="432194" y="355297"/>
                </a:cubicBezTo>
                <a:cubicBezTo>
                  <a:pt x="432194" y="159072"/>
                  <a:pt x="591266" y="0"/>
                  <a:pt x="787491" y="0"/>
                </a:cubicBezTo>
                <a:cubicBezTo>
                  <a:pt x="959188" y="0"/>
                  <a:pt x="1102440" y="121789"/>
                  <a:pt x="1135570" y="283692"/>
                </a:cubicBezTo>
                <a:lnTo>
                  <a:pt x="1141702" y="344528"/>
                </a:lnTo>
                <a:lnTo>
                  <a:pt x="1155219" y="331330"/>
                </a:lnTo>
                <a:cubicBezTo>
                  <a:pt x="1216635" y="280645"/>
                  <a:pt x="1295373" y="250198"/>
                  <a:pt x="1381221" y="250198"/>
                </a:cubicBezTo>
                <a:cubicBezTo>
                  <a:pt x="1577446" y="250198"/>
                  <a:pt x="1736518" y="409270"/>
                  <a:pt x="1736518" y="605495"/>
                </a:cubicBezTo>
                <a:cubicBezTo>
                  <a:pt x="1736518" y="801720"/>
                  <a:pt x="1577446" y="960792"/>
                  <a:pt x="1381221" y="960792"/>
                </a:cubicBezTo>
                <a:cubicBezTo>
                  <a:pt x="1252448" y="960792"/>
                  <a:pt x="1139676" y="892286"/>
                  <a:pt x="1077362" y="789730"/>
                </a:cubicBezTo>
                <a:lnTo>
                  <a:pt x="1060717" y="756211"/>
                </a:lnTo>
                <a:lnTo>
                  <a:pt x="922497" y="201492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93061-C10F-4797-984F-1631E59CE486}"/>
              </a:ext>
            </a:extLst>
          </p:cNvPr>
          <p:cNvSpPr txBox="1"/>
          <p:nvPr/>
        </p:nvSpPr>
        <p:spPr>
          <a:xfrm>
            <a:off x="3417903" y="1509204"/>
            <a:ext cx="407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 및 아이콘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058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AE089F35-3EE7-479F-A4FF-D9D6264FD8CA}"/>
              </a:ext>
            </a:extLst>
          </p:cNvPr>
          <p:cNvGrpSpPr/>
          <p:nvPr/>
        </p:nvGrpSpPr>
        <p:grpSpPr>
          <a:xfrm>
            <a:off x="578173" y="444137"/>
            <a:ext cx="1661632" cy="1175658"/>
            <a:chOff x="578173" y="444137"/>
            <a:chExt cx="1661632" cy="117565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23F271A-C051-40AD-92E4-53F1651A0ED2}"/>
                </a:ext>
              </a:extLst>
            </p:cNvPr>
            <p:cNvSpPr/>
            <p:nvPr/>
          </p:nvSpPr>
          <p:spPr>
            <a:xfrm>
              <a:off x="954819" y="444137"/>
              <a:ext cx="698580" cy="1175658"/>
            </a:xfrm>
            <a:custGeom>
              <a:avLst/>
              <a:gdLst>
                <a:gd name="connsiteX0" fmla="*/ 535577 w 1071154"/>
                <a:gd name="connsiteY0" fmla="*/ 0 h 1802674"/>
                <a:gd name="connsiteX1" fmla="*/ 953588 w 1071154"/>
                <a:gd name="connsiteY1" fmla="*/ 418011 h 1802674"/>
                <a:gd name="connsiteX2" fmla="*/ 769291 w 1071154"/>
                <a:gd name="connsiteY2" fmla="*/ 764632 h 1802674"/>
                <a:gd name="connsiteX3" fmla="*/ 750262 w 1071154"/>
                <a:gd name="connsiteY3" fmla="*/ 774961 h 1802674"/>
                <a:gd name="connsiteX4" fmla="*/ 835023 w 1071154"/>
                <a:gd name="connsiteY4" fmla="*/ 849769 h 1802674"/>
                <a:gd name="connsiteX5" fmla="*/ 1071154 w 1071154"/>
                <a:gd name="connsiteY5" fmla="*/ 1571897 h 1802674"/>
                <a:gd name="connsiteX6" fmla="*/ 1060273 w 1071154"/>
                <a:gd name="connsiteY6" fmla="*/ 1747405 h 1802674"/>
                <a:gd name="connsiteX7" fmla="*/ 1049722 w 1071154"/>
                <a:gd name="connsiteY7" fmla="*/ 1802674 h 1802674"/>
                <a:gd name="connsiteX8" fmla="*/ 21432 w 1071154"/>
                <a:gd name="connsiteY8" fmla="*/ 1802674 h 1802674"/>
                <a:gd name="connsiteX9" fmla="*/ 10881 w 1071154"/>
                <a:gd name="connsiteY9" fmla="*/ 1747405 h 1802674"/>
                <a:gd name="connsiteX10" fmla="*/ 0 w 1071154"/>
                <a:gd name="connsiteY10" fmla="*/ 1571897 h 1802674"/>
                <a:gd name="connsiteX11" fmla="*/ 236131 w 1071154"/>
                <a:gd name="connsiteY11" fmla="*/ 849769 h 1802674"/>
                <a:gd name="connsiteX12" fmla="*/ 320892 w 1071154"/>
                <a:gd name="connsiteY12" fmla="*/ 774961 h 1802674"/>
                <a:gd name="connsiteX13" fmla="*/ 301863 w 1071154"/>
                <a:gd name="connsiteY13" fmla="*/ 764632 h 1802674"/>
                <a:gd name="connsiteX14" fmla="*/ 117566 w 1071154"/>
                <a:gd name="connsiteY14" fmla="*/ 418011 h 1802674"/>
                <a:gd name="connsiteX15" fmla="*/ 535577 w 1071154"/>
                <a:gd name="connsiteY15" fmla="*/ 0 h 180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71154" h="1802674">
                  <a:moveTo>
                    <a:pt x="535577" y="0"/>
                  </a:moveTo>
                  <a:cubicBezTo>
                    <a:pt x="766438" y="0"/>
                    <a:pt x="953588" y="187150"/>
                    <a:pt x="953588" y="418011"/>
                  </a:cubicBezTo>
                  <a:cubicBezTo>
                    <a:pt x="953588" y="562299"/>
                    <a:pt x="880483" y="689513"/>
                    <a:pt x="769291" y="764632"/>
                  </a:cubicBezTo>
                  <a:lnTo>
                    <a:pt x="750262" y="774961"/>
                  </a:lnTo>
                  <a:lnTo>
                    <a:pt x="835023" y="849769"/>
                  </a:lnTo>
                  <a:cubicBezTo>
                    <a:pt x="977488" y="1006268"/>
                    <a:pt x="1071154" y="1271296"/>
                    <a:pt x="1071154" y="1571897"/>
                  </a:cubicBezTo>
                  <a:cubicBezTo>
                    <a:pt x="1071154" y="1632017"/>
                    <a:pt x="1067407" y="1690714"/>
                    <a:pt x="1060273" y="1747405"/>
                  </a:cubicBezTo>
                  <a:lnTo>
                    <a:pt x="1049722" y="1802674"/>
                  </a:lnTo>
                  <a:lnTo>
                    <a:pt x="21432" y="1802674"/>
                  </a:lnTo>
                  <a:lnTo>
                    <a:pt x="10881" y="1747405"/>
                  </a:lnTo>
                  <a:cubicBezTo>
                    <a:pt x="3747" y="1690714"/>
                    <a:pt x="0" y="1632017"/>
                    <a:pt x="0" y="1571897"/>
                  </a:cubicBezTo>
                  <a:cubicBezTo>
                    <a:pt x="0" y="1271296"/>
                    <a:pt x="93666" y="1006268"/>
                    <a:pt x="236131" y="849769"/>
                  </a:cubicBezTo>
                  <a:lnTo>
                    <a:pt x="320892" y="774961"/>
                  </a:lnTo>
                  <a:lnTo>
                    <a:pt x="301863" y="764632"/>
                  </a:lnTo>
                  <a:cubicBezTo>
                    <a:pt x="190672" y="689513"/>
                    <a:pt x="117566" y="562299"/>
                    <a:pt x="117566" y="418011"/>
                  </a:cubicBezTo>
                  <a:cubicBezTo>
                    <a:pt x="117566" y="187150"/>
                    <a:pt x="304716" y="0"/>
                    <a:pt x="535577" y="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75F7E74C-EF3B-4096-B327-98C1C07811C5}"/>
                </a:ext>
              </a:extLst>
            </p:cNvPr>
            <p:cNvSpPr/>
            <p:nvPr/>
          </p:nvSpPr>
          <p:spPr>
            <a:xfrm>
              <a:off x="578173" y="444137"/>
              <a:ext cx="698580" cy="1175658"/>
            </a:xfrm>
            <a:custGeom>
              <a:avLst/>
              <a:gdLst>
                <a:gd name="connsiteX0" fmla="*/ 535577 w 1071154"/>
                <a:gd name="connsiteY0" fmla="*/ 0 h 1802674"/>
                <a:gd name="connsiteX1" fmla="*/ 953588 w 1071154"/>
                <a:gd name="connsiteY1" fmla="*/ 418011 h 1802674"/>
                <a:gd name="connsiteX2" fmla="*/ 769291 w 1071154"/>
                <a:gd name="connsiteY2" fmla="*/ 764632 h 1802674"/>
                <a:gd name="connsiteX3" fmla="*/ 750262 w 1071154"/>
                <a:gd name="connsiteY3" fmla="*/ 774961 h 1802674"/>
                <a:gd name="connsiteX4" fmla="*/ 835023 w 1071154"/>
                <a:gd name="connsiteY4" fmla="*/ 849769 h 1802674"/>
                <a:gd name="connsiteX5" fmla="*/ 1071154 w 1071154"/>
                <a:gd name="connsiteY5" fmla="*/ 1571897 h 1802674"/>
                <a:gd name="connsiteX6" fmla="*/ 1060273 w 1071154"/>
                <a:gd name="connsiteY6" fmla="*/ 1747405 h 1802674"/>
                <a:gd name="connsiteX7" fmla="*/ 1049722 w 1071154"/>
                <a:gd name="connsiteY7" fmla="*/ 1802674 h 1802674"/>
                <a:gd name="connsiteX8" fmla="*/ 21432 w 1071154"/>
                <a:gd name="connsiteY8" fmla="*/ 1802674 h 1802674"/>
                <a:gd name="connsiteX9" fmla="*/ 10881 w 1071154"/>
                <a:gd name="connsiteY9" fmla="*/ 1747405 h 1802674"/>
                <a:gd name="connsiteX10" fmla="*/ 0 w 1071154"/>
                <a:gd name="connsiteY10" fmla="*/ 1571897 h 1802674"/>
                <a:gd name="connsiteX11" fmla="*/ 236131 w 1071154"/>
                <a:gd name="connsiteY11" fmla="*/ 849769 h 1802674"/>
                <a:gd name="connsiteX12" fmla="*/ 320892 w 1071154"/>
                <a:gd name="connsiteY12" fmla="*/ 774961 h 1802674"/>
                <a:gd name="connsiteX13" fmla="*/ 301863 w 1071154"/>
                <a:gd name="connsiteY13" fmla="*/ 764632 h 1802674"/>
                <a:gd name="connsiteX14" fmla="*/ 117566 w 1071154"/>
                <a:gd name="connsiteY14" fmla="*/ 418011 h 1802674"/>
                <a:gd name="connsiteX15" fmla="*/ 535577 w 1071154"/>
                <a:gd name="connsiteY15" fmla="*/ 0 h 180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71154" h="1802674">
                  <a:moveTo>
                    <a:pt x="535577" y="0"/>
                  </a:moveTo>
                  <a:cubicBezTo>
                    <a:pt x="766438" y="0"/>
                    <a:pt x="953588" y="187150"/>
                    <a:pt x="953588" y="418011"/>
                  </a:cubicBezTo>
                  <a:cubicBezTo>
                    <a:pt x="953588" y="562299"/>
                    <a:pt x="880483" y="689513"/>
                    <a:pt x="769291" y="764632"/>
                  </a:cubicBezTo>
                  <a:lnTo>
                    <a:pt x="750262" y="774961"/>
                  </a:lnTo>
                  <a:lnTo>
                    <a:pt x="835023" y="849769"/>
                  </a:lnTo>
                  <a:cubicBezTo>
                    <a:pt x="977488" y="1006268"/>
                    <a:pt x="1071154" y="1271296"/>
                    <a:pt x="1071154" y="1571897"/>
                  </a:cubicBezTo>
                  <a:cubicBezTo>
                    <a:pt x="1071154" y="1632017"/>
                    <a:pt x="1067407" y="1690714"/>
                    <a:pt x="1060273" y="1747405"/>
                  </a:cubicBezTo>
                  <a:lnTo>
                    <a:pt x="1049722" y="1802674"/>
                  </a:lnTo>
                  <a:lnTo>
                    <a:pt x="21432" y="1802674"/>
                  </a:lnTo>
                  <a:lnTo>
                    <a:pt x="10881" y="1747405"/>
                  </a:lnTo>
                  <a:cubicBezTo>
                    <a:pt x="3747" y="1690714"/>
                    <a:pt x="0" y="1632017"/>
                    <a:pt x="0" y="1571897"/>
                  </a:cubicBezTo>
                  <a:cubicBezTo>
                    <a:pt x="0" y="1271296"/>
                    <a:pt x="93666" y="1006268"/>
                    <a:pt x="236131" y="849769"/>
                  </a:cubicBezTo>
                  <a:lnTo>
                    <a:pt x="320892" y="774961"/>
                  </a:lnTo>
                  <a:lnTo>
                    <a:pt x="301863" y="764632"/>
                  </a:lnTo>
                  <a:cubicBezTo>
                    <a:pt x="190672" y="689513"/>
                    <a:pt x="117566" y="562299"/>
                    <a:pt x="117566" y="418011"/>
                  </a:cubicBezTo>
                  <a:cubicBezTo>
                    <a:pt x="117566" y="187150"/>
                    <a:pt x="304716" y="0"/>
                    <a:pt x="535577" y="0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88BA00A-A6BB-4F11-9F42-4ADFBC720201}"/>
                </a:ext>
              </a:extLst>
            </p:cNvPr>
            <p:cNvSpPr/>
            <p:nvPr/>
          </p:nvSpPr>
          <p:spPr>
            <a:xfrm>
              <a:off x="1541225" y="444137"/>
              <a:ext cx="698580" cy="1175658"/>
            </a:xfrm>
            <a:custGeom>
              <a:avLst/>
              <a:gdLst>
                <a:gd name="connsiteX0" fmla="*/ 535577 w 1071154"/>
                <a:gd name="connsiteY0" fmla="*/ 0 h 1802674"/>
                <a:gd name="connsiteX1" fmla="*/ 953588 w 1071154"/>
                <a:gd name="connsiteY1" fmla="*/ 418011 h 1802674"/>
                <a:gd name="connsiteX2" fmla="*/ 769291 w 1071154"/>
                <a:gd name="connsiteY2" fmla="*/ 764632 h 1802674"/>
                <a:gd name="connsiteX3" fmla="*/ 750262 w 1071154"/>
                <a:gd name="connsiteY3" fmla="*/ 774961 h 1802674"/>
                <a:gd name="connsiteX4" fmla="*/ 835023 w 1071154"/>
                <a:gd name="connsiteY4" fmla="*/ 849769 h 1802674"/>
                <a:gd name="connsiteX5" fmla="*/ 1071154 w 1071154"/>
                <a:gd name="connsiteY5" fmla="*/ 1571897 h 1802674"/>
                <a:gd name="connsiteX6" fmla="*/ 1060273 w 1071154"/>
                <a:gd name="connsiteY6" fmla="*/ 1747405 h 1802674"/>
                <a:gd name="connsiteX7" fmla="*/ 1049722 w 1071154"/>
                <a:gd name="connsiteY7" fmla="*/ 1802674 h 1802674"/>
                <a:gd name="connsiteX8" fmla="*/ 21432 w 1071154"/>
                <a:gd name="connsiteY8" fmla="*/ 1802674 h 1802674"/>
                <a:gd name="connsiteX9" fmla="*/ 10881 w 1071154"/>
                <a:gd name="connsiteY9" fmla="*/ 1747405 h 1802674"/>
                <a:gd name="connsiteX10" fmla="*/ 0 w 1071154"/>
                <a:gd name="connsiteY10" fmla="*/ 1571897 h 1802674"/>
                <a:gd name="connsiteX11" fmla="*/ 236131 w 1071154"/>
                <a:gd name="connsiteY11" fmla="*/ 849769 h 1802674"/>
                <a:gd name="connsiteX12" fmla="*/ 320892 w 1071154"/>
                <a:gd name="connsiteY12" fmla="*/ 774961 h 1802674"/>
                <a:gd name="connsiteX13" fmla="*/ 301863 w 1071154"/>
                <a:gd name="connsiteY13" fmla="*/ 764632 h 1802674"/>
                <a:gd name="connsiteX14" fmla="*/ 117566 w 1071154"/>
                <a:gd name="connsiteY14" fmla="*/ 418011 h 1802674"/>
                <a:gd name="connsiteX15" fmla="*/ 535577 w 1071154"/>
                <a:gd name="connsiteY15" fmla="*/ 0 h 180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71154" h="1802674">
                  <a:moveTo>
                    <a:pt x="535577" y="0"/>
                  </a:moveTo>
                  <a:cubicBezTo>
                    <a:pt x="766438" y="0"/>
                    <a:pt x="953588" y="187150"/>
                    <a:pt x="953588" y="418011"/>
                  </a:cubicBezTo>
                  <a:cubicBezTo>
                    <a:pt x="953588" y="562299"/>
                    <a:pt x="880483" y="689513"/>
                    <a:pt x="769291" y="764632"/>
                  </a:cubicBezTo>
                  <a:lnTo>
                    <a:pt x="750262" y="774961"/>
                  </a:lnTo>
                  <a:lnTo>
                    <a:pt x="835023" y="849769"/>
                  </a:lnTo>
                  <a:cubicBezTo>
                    <a:pt x="977488" y="1006268"/>
                    <a:pt x="1071154" y="1271296"/>
                    <a:pt x="1071154" y="1571897"/>
                  </a:cubicBezTo>
                  <a:cubicBezTo>
                    <a:pt x="1071154" y="1632017"/>
                    <a:pt x="1067407" y="1690714"/>
                    <a:pt x="1060273" y="1747405"/>
                  </a:cubicBezTo>
                  <a:lnTo>
                    <a:pt x="1049722" y="1802674"/>
                  </a:lnTo>
                  <a:lnTo>
                    <a:pt x="21432" y="1802674"/>
                  </a:lnTo>
                  <a:lnTo>
                    <a:pt x="10881" y="1747405"/>
                  </a:lnTo>
                  <a:cubicBezTo>
                    <a:pt x="3747" y="1690714"/>
                    <a:pt x="0" y="1632017"/>
                    <a:pt x="0" y="1571897"/>
                  </a:cubicBezTo>
                  <a:cubicBezTo>
                    <a:pt x="0" y="1271296"/>
                    <a:pt x="93666" y="1006268"/>
                    <a:pt x="236131" y="849769"/>
                  </a:cubicBezTo>
                  <a:lnTo>
                    <a:pt x="320892" y="774961"/>
                  </a:lnTo>
                  <a:lnTo>
                    <a:pt x="301863" y="764632"/>
                  </a:lnTo>
                  <a:cubicBezTo>
                    <a:pt x="190672" y="689513"/>
                    <a:pt x="117566" y="562299"/>
                    <a:pt x="117566" y="418011"/>
                  </a:cubicBezTo>
                  <a:cubicBezTo>
                    <a:pt x="117566" y="187150"/>
                    <a:pt x="304716" y="0"/>
                    <a:pt x="535577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FE0934-3F61-4271-9E81-2165E6340A27}"/>
              </a:ext>
            </a:extLst>
          </p:cNvPr>
          <p:cNvGrpSpPr/>
          <p:nvPr/>
        </p:nvGrpSpPr>
        <p:grpSpPr>
          <a:xfrm>
            <a:off x="3183261" y="401351"/>
            <a:ext cx="1470737" cy="1218444"/>
            <a:chOff x="3183261" y="401351"/>
            <a:chExt cx="1470737" cy="1218444"/>
          </a:xfrm>
        </p:grpSpPr>
        <p:sp>
          <p:nvSpPr>
            <p:cNvPr id="20" name="두루마리 모양: 세로로 말림 19">
              <a:extLst>
                <a:ext uri="{FF2B5EF4-FFF2-40B4-BE49-F238E27FC236}">
                  <a16:creationId xmlns:a16="http://schemas.microsoft.com/office/drawing/2014/main" id="{CF0EB124-36A5-42F2-A6A0-631D9C9DC0E1}"/>
                </a:ext>
              </a:extLst>
            </p:cNvPr>
            <p:cNvSpPr/>
            <p:nvPr/>
          </p:nvSpPr>
          <p:spPr>
            <a:xfrm flipH="1">
              <a:off x="3638628" y="401351"/>
              <a:ext cx="1015370" cy="1218444"/>
            </a:xfrm>
            <a:prstGeom prst="verticalScroll">
              <a:avLst>
                <a:gd name="adj" fmla="val 815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두루마리 모양: 세로로 말림 18">
              <a:extLst>
                <a:ext uri="{FF2B5EF4-FFF2-40B4-BE49-F238E27FC236}">
                  <a16:creationId xmlns:a16="http://schemas.microsoft.com/office/drawing/2014/main" id="{F627D691-807F-45D6-954F-7DD4335EC22E}"/>
                </a:ext>
              </a:extLst>
            </p:cNvPr>
            <p:cNvSpPr/>
            <p:nvPr/>
          </p:nvSpPr>
          <p:spPr>
            <a:xfrm flipH="1">
              <a:off x="3421144" y="401351"/>
              <a:ext cx="1015370" cy="1218444"/>
            </a:xfrm>
            <a:prstGeom prst="verticalScroll">
              <a:avLst>
                <a:gd name="adj" fmla="val 815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두루마리 모양: 세로로 말림 8">
              <a:extLst>
                <a:ext uri="{FF2B5EF4-FFF2-40B4-BE49-F238E27FC236}">
                  <a16:creationId xmlns:a16="http://schemas.microsoft.com/office/drawing/2014/main" id="{5DA62BF1-73B2-4892-90E2-5E3E0F9BDDDB}"/>
                </a:ext>
              </a:extLst>
            </p:cNvPr>
            <p:cNvSpPr/>
            <p:nvPr/>
          </p:nvSpPr>
          <p:spPr>
            <a:xfrm flipH="1">
              <a:off x="3183261" y="401351"/>
              <a:ext cx="1015370" cy="1218444"/>
            </a:xfrm>
            <a:prstGeom prst="verticalScroll">
              <a:avLst>
                <a:gd name="adj" fmla="val 815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A33D2B6-6F20-4485-A93D-E7EFD1F2F0B0}"/>
              </a:ext>
            </a:extLst>
          </p:cNvPr>
          <p:cNvGrpSpPr/>
          <p:nvPr/>
        </p:nvGrpSpPr>
        <p:grpSpPr>
          <a:xfrm>
            <a:off x="5767255" y="395483"/>
            <a:ext cx="942862" cy="1224312"/>
            <a:chOff x="5856178" y="444137"/>
            <a:chExt cx="942862" cy="1224312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715B9CD-9AC4-4648-8C86-A1D1EA439A6E}"/>
                </a:ext>
              </a:extLst>
            </p:cNvPr>
            <p:cNvSpPr/>
            <p:nvPr/>
          </p:nvSpPr>
          <p:spPr>
            <a:xfrm flipH="1">
              <a:off x="6476252" y="444137"/>
              <a:ext cx="322788" cy="1224312"/>
            </a:xfrm>
            <a:custGeom>
              <a:avLst/>
              <a:gdLst>
                <a:gd name="connsiteX0" fmla="*/ 165463 w 966652"/>
                <a:gd name="connsiteY0" fmla="*/ 0 h 2965268"/>
                <a:gd name="connsiteX1" fmla="*/ 966652 w 966652"/>
                <a:gd name="connsiteY1" fmla="*/ 0 h 2965268"/>
                <a:gd name="connsiteX2" fmla="*/ 966652 w 966652"/>
                <a:gd name="connsiteY2" fmla="*/ 91440 h 2965268"/>
                <a:gd name="connsiteX3" fmla="*/ 535577 w 966652"/>
                <a:gd name="connsiteY3" fmla="*/ 91440 h 2965268"/>
                <a:gd name="connsiteX4" fmla="*/ 535577 w 966652"/>
                <a:gd name="connsiteY4" fmla="*/ 287382 h 2965268"/>
                <a:gd name="connsiteX5" fmla="*/ 653143 w 966652"/>
                <a:gd name="connsiteY5" fmla="*/ 287382 h 2965268"/>
                <a:gd name="connsiteX6" fmla="*/ 653143 w 966652"/>
                <a:gd name="connsiteY6" fmla="*/ 471413 h 2965268"/>
                <a:gd name="connsiteX7" fmla="*/ 671459 w 966652"/>
                <a:gd name="connsiteY7" fmla="*/ 476215 h 2965268"/>
                <a:gd name="connsiteX8" fmla="*/ 944923 w 966652"/>
                <a:gd name="connsiteY8" fmla="*/ 730959 h 2965268"/>
                <a:gd name="connsiteX9" fmla="*/ 957551 w 966652"/>
                <a:gd name="connsiteY9" fmla="*/ 777239 h 2965268"/>
                <a:gd name="connsiteX10" fmla="*/ 966652 w 966652"/>
                <a:gd name="connsiteY10" fmla="*/ 777239 h 2965268"/>
                <a:gd name="connsiteX11" fmla="*/ 966652 w 966652"/>
                <a:gd name="connsiteY11" fmla="*/ 852350 h 2965268"/>
                <a:gd name="connsiteX12" fmla="*/ 966652 w 966652"/>
                <a:gd name="connsiteY12" fmla="*/ 2965268 h 2965268"/>
                <a:gd name="connsiteX13" fmla="*/ 0 w 966652"/>
                <a:gd name="connsiteY13" fmla="*/ 2965268 h 2965268"/>
                <a:gd name="connsiteX14" fmla="*/ 0 w 966652"/>
                <a:gd name="connsiteY14" fmla="*/ 852350 h 2965268"/>
                <a:gd name="connsiteX15" fmla="*/ 0 w 966652"/>
                <a:gd name="connsiteY15" fmla="*/ 777239 h 2965268"/>
                <a:gd name="connsiteX16" fmla="*/ 9101 w 966652"/>
                <a:gd name="connsiteY16" fmla="*/ 777239 h 2965268"/>
                <a:gd name="connsiteX17" fmla="*/ 21729 w 966652"/>
                <a:gd name="connsiteY17" fmla="*/ 730959 h 2965268"/>
                <a:gd name="connsiteX18" fmla="*/ 295193 w 966652"/>
                <a:gd name="connsiteY18" fmla="*/ 476215 h 2965268"/>
                <a:gd name="connsiteX19" fmla="*/ 326571 w 966652"/>
                <a:gd name="connsiteY19" fmla="*/ 467988 h 2965268"/>
                <a:gd name="connsiteX20" fmla="*/ 326571 w 966652"/>
                <a:gd name="connsiteY20" fmla="*/ 287382 h 2965268"/>
                <a:gd name="connsiteX21" fmla="*/ 444137 w 966652"/>
                <a:gd name="connsiteY21" fmla="*/ 287382 h 2965268"/>
                <a:gd name="connsiteX22" fmla="*/ 444137 w 966652"/>
                <a:gd name="connsiteY22" fmla="*/ 91440 h 2965268"/>
                <a:gd name="connsiteX23" fmla="*/ 165463 w 966652"/>
                <a:gd name="connsiteY23" fmla="*/ 91440 h 296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66652" h="2965268">
                  <a:moveTo>
                    <a:pt x="165463" y="0"/>
                  </a:moveTo>
                  <a:lnTo>
                    <a:pt x="966652" y="0"/>
                  </a:lnTo>
                  <a:lnTo>
                    <a:pt x="966652" y="91440"/>
                  </a:lnTo>
                  <a:lnTo>
                    <a:pt x="535577" y="91440"/>
                  </a:lnTo>
                  <a:lnTo>
                    <a:pt x="535577" y="287382"/>
                  </a:lnTo>
                  <a:lnTo>
                    <a:pt x="653143" y="287382"/>
                  </a:lnTo>
                  <a:lnTo>
                    <a:pt x="653143" y="471413"/>
                  </a:lnTo>
                  <a:lnTo>
                    <a:pt x="671459" y="476215"/>
                  </a:lnTo>
                  <a:cubicBezTo>
                    <a:pt x="801563" y="522693"/>
                    <a:pt x="902557" y="615918"/>
                    <a:pt x="944923" y="730959"/>
                  </a:cubicBezTo>
                  <a:lnTo>
                    <a:pt x="957551" y="777239"/>
                  </a:lnTo>
                  <a:lnTo>
                    <a:pt x="966652" y="777239"/>
                  </a:lnTo>
                  <a:lnTo>
                    <a:pt x="966652" y="852350"/>
                  </a:lnTo>
                  <a:lnTo>
                    <a:pt x="966652" y="2965268"/>
                  </a:lnTo>
                  <a:lnTo>
                    <a:pt x="0" y="2965268"/>
                  </a:lnTo>
                  <a:lnTo>
                    <a:pt x="0" y="852350"/>
                  </a:lnTo>
                  <a:lnTo>
                    <a:pt x="0" y="777239"/>
                  </a:lnTo>
                  <a:lnTo>
                    <a:pt x="9101" y="777239"/>
                  </a:lnTo>
                  <a:lnTo>
                    <a:pt x="21729" y="730959"/>
                  </a:lnTo>
                  <a:cubicBezTo>
                    <a:pt x="64095" y="615918"/>
                    <a:pt x="165089" y="522693"/>
                    <a:pt x="295193" y="476215"/>
                  </a:cubicBezTo>
                  <a:lnTo>
                    <a:pt x="326571" y="467988"/>
                  </a:lnTo>
                  <a:lnTo>
                    <a:pt x="326571" y="287382"/>
                  </a:lnTo>
                  <a:lnTo>
                    <a:pt x="444137" y="287382"/>
                  </a:lnTo>
                  <a:lnTo>
                    <a:pt x="444137" y="91440"/>
                  </a:lnTo>
                  <a:lnTo>
                    <a:pt x="165463" y="9144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ECB37A9-ABA5-41AD-8033-11663EAA631C}"/>
                </a:ext>
              </a:extLst>
            </p:cNvPr>
            <p:cNvSpPr/>
            <p:nvPr/>
          </p:nvSpPr>
          <p:spPr>
            <a:xfrm flipH="1">
              <a:off x="6281747" y="444137"/>
              <a:ext cx="322788" cy="1224312"/>
            </a:xfrm>
            <a:custGeom>
              <a:avLst/>
              <a:gdLst>
                <a:gd name="connsiteX0" fmla="*/ 165463 w 966652"/>
                <a:gd name="connsiteY0" fmla="*/ 0 h 2965268"/>
                <a:gd name="connsiteX1" fmla="*/ 966652 w 966652"/>
                <a:gd name="connsiteY1" fmla="*/ 0 h 2965268"/>
                <a:gd name="connsiteX2" fmla="*/ 966652 w 966652"/>
                <a:gd name="connsiteY2" fmla="*/ 91440 h 2965268"/>
                <a:gd name="connsiteX3" fmla="*/ 535577 w 966652"/>
                <a:gd name="connsiteY3" fmla="*/ 91440 h 2965268"/>
                <a:gd name="connsiteX4" fmla="*/ 535577 w 966652"/>
                <a:gd name="connsiteY4" fmla="*/ 287382 h 2965268"/>
                <a:gd name="connsiteX5" fmla="*/ 653143 w 966652"/>
                <a:gd name="connsiteY5" fmla="*/ 287382 h 2965268"/>
                <a:gd name="connsiteX6" fmla="*/ 653143 w 966652"/>
                <a:gd name="connsiteY6" fmla="*/ 471413 h 2965268"/>
                <a:gd name="connsiteX7" fmla="*/ 671459 w 966652"/>
                <a:gd name="connsiteY7" fmla="*/ 476215 h 2965268"/>
                <a:gd name="connsiteX8" fmla="*/ 944923 w 966652"/>
                <a:gd name="connsiteY8" fmla="*/ 730959 h 2965268"/>
                <a:gd name="connsiteX9" fmla="*/ 957551 w 966652"/>
                <a:gd name="connsiteY9" fmla="*/ 777239 h 2965268"/>
                <a:gd name="connsiteX10" fmla="*/ 966652 w 966652"/>
                <a:gd name="connsiteY10" fmla="*/ 777239 h 2965268"/>
                <a:gd name="connsiteX11" fmla="*/ 966652 w 966652"/>
                <a:gd name="connsiteY11" fmla="*/ 852350 h 2965268"/>
                <a:gd name="connsiteX12" fmla="*/ 966652 w 966652"/>
                <a:gd name="connsiteY12" fmla="*/ 2965268 h 2965268"/>
                <a:gd name="connsiteX13" fmla="*/ 0 w 966652"/>
                <a:gd name="connsiteY13" fmla="*/ 2965268 h 2965268"/>
                <a:gd name="connsiteX14" fmla="*/ 0 w 966652"/>
                <a:gd name="connsiteY14" fmla="*/ 852350 h 2965268"/>
                <a:gd name="connsiteX15" fmla="*/ 0 w 966652"/>
                <a:gd name="connsiteY15" fmla="*/ 777239 h 2965268"/>
                <a:gd name="connsiteX16" fmla="*/ 9101 w 966652"/>
                <a:gd name="connsiteY16" fmla="*/ 777239 h 2965268"/>
                <a:gd name="connsiteX17" fmla="*/ 21729 w 966652"/>
                <a:gd name="connsiteY17" fmla="*/ 730959 h 2965268"/>
                <a:gd name="connsiteX18" fmla="*/ 295193 w 966652"/>
                <a:gd name="connsiteY18" fmla="*/ 476215 h 2965268"/>
                <a:gd name="connsiteX19" fmla="*/ 326571 w 966652"/>
                <a:gd name="connsiteY19" fmla="*/ 467988 h 2965268"/>
                <a:gd name="connsiteX20" fmla="*/ 326571 w 966652"/>
                <a:gd name="connsiteY20" fmla="*/ 287382 h 2965268"/>
                <a:gd name="connsiteX21" fmla="*/ 444137 w 966652"/>
                <a:gd name="connsiteY21" fmla="*/ 287382 h 2965268"/>
                <a:gd name="connsiteX22" fmla="*/ 444137 w 966652"/>
                <a:gd name="connsiteY22" fmla="*/ 91440 h 2965268"/>
                <a:gd name="connsiteX23" fmla="*/ 165463 w 966652"/>
                <a:gd name="connsiteY23" fmla="*/ 91440 h 296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66652" h="2965268">
                  <a:moveTo>
                    <a:pt x="165463" y="0"/>
                  </a:moveTo>
                  <a:lnTo>
                    <a:pt x="966652" y="0"/>
                  </a:lnTo>
                  <a:lnTo>
                    <a:pt x="966652" y="91440"/>
                  </a:lnTo>
                  <a:lnTo>
                    <a:pt x="535577" y="91440"/>
                  </a:lnTo>
                  <a:lnTo>
                    <a:pt x="535577" y="287382"/>
                  </a:lnTo>
                  <a:lnTo>
                    <a:pt x="653143" y="287382"/>
                  </a:lnTo>
                  <a:lnTo>
                    <a:pt x="653143" y="471413"/>
                  </a:lnTo>
                  <a:lnTo>
                    <a:pt x="671459" y="476215"/>
                  </a:lnTo>
                  <a:cubicBezTo>
                    <a:pt x="801563" y="522693"/>
                    <a:pt x="902557" y="615918"/>
                    <a:pt x="944923" y="730959"/>
                  </a:cubicBezTo>
                  <a:lnTo>
                    <a:pt x="957551" y="777239"/>
                  </a:lnTo>
                  <a:lnTo>
                    <a:pt x="966652" y="777239"/>
                  </a:lnTo>
                  <a:lnTo>
                    <a:pt x="966652" y="852350"/>
                  </a:lnTo>
                  <a:lnTo>
                    <a:pt x="966652" y="2965268"/>
                  </a:lnTo>
                  <a:lnTo>
                    <a:pt x="0" y="2965268"/>
                  </a:lnTo>
                  <a:lnTo>
                    <a:pt x="0" y="852350"/>
                  </a:lnTo>
                  <a:lnTo>
                    <a:pt x="0" y="777239"/>
                  </a:lnTo>
                  <a:lnTo>
                    <a:pt x="9101" y="777239"/>
                  </a:lnTo>
                  <a:lnTo>
                    <a:pt x="21729" y="730959"/>
                  </a:lnTo>
                  <a:cubicBezTo>
                    <a:pt x="64095" y="615918"/>
                    <a:pt x="165089" y="522693"/>
                    <a:pt x="295193" y="476215"/>
                  </a:cubicBezTo>
                  <a:lnTo>
                    <a:pt x="326571" y="467988"/>
                  </a:lnTo>
                  <a:lnTo>
                    <a:pt x="326571" y="287382"/>
                  </a:lnTo>
                  <a:lnTo>
                    <a:pt x="444137" y="287382"/>
                  </a:lnTo>
                  <a:lnTo>
                    <a:pt x="444137" y="91440"/>
                  </a:lnTo>
                  <a:lnTo>
                    <a:pt x="165463" y="9144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F201D5C-08D4-48B6-9CCA-77E134486BCE}"/>
                </a:ext>
              </a:extLst>
            </p:cNvPr>
            <p:cNvSpPr/>
            <p:nvPr/>
          </p:nvSpPr>
          <p:spPr>
            <a:xfrm flipH="1">
              <a:off x="6111644" y="444137"/>
              <a:ext cx="322788" cy="1224312"/>
            </a:xfrm>
            <a:custGeom>
              <a:avLst/>
              <a:gdLst>
                <a:gd name="connsiteX0" fmla="*/ 165463 w 966652"/>
                <a:gd name="connsiteY0" fmla="*/ 0 h 2965268"/>
                <a:gd name="connsiteX1" fmla="*/ 966652 w 966652"/>
                <a:gd name="connsiteY1" fmla="*/ 0 h 2965268"/>
                <a:gd name="connsiteX2" fmla="*/ 966652 w 966652"/>
                <a:gd name="connsiteY2" fmla="*/ 91440 h 2965268"/>
                <a:gd name="connsiteX3" fmla="*/ 535577 w 966652"/>
                <a:gd name="connsiteY3" fmla="*/ 91440 h 2965268"/>
                <a:gd name="connsiteX4" fmla="*/ 535577 w 966652"/>
                <a:gd name="connsiteY4" fmla="*/ 287382 h 2965268"/>
                <a:gd name="connsiteX5" fmla="*/ 653143 w 966652"/>
                <a:gd name="connsiteY5" fmla="*/ 287382 h 2965268"/>
                <a:gd name="connsiteX6" fmla="*/ 653143 w 966652"/>
                <a:gd name="connsiteY6" fmla="*/ 471413 h 2965268"/>
                <a:gd name="connsiteX7" fmla="*/ 671459 w 966652"/>
                <a:gd name="connsiteY7" fmla="*/ 476215 h 2965268"/>
                <a:gd name="connsiteX8" fmla="*/ 944923 w 966652"/>
                <a:gd name="connsiteY8" fmla="*/ 730959 h 2965268"/>
                <a:gd name="connsiteX9" fmla="*/ 957551 w 966652"/>
                <a:gd name="connsiteY9" fmla="*/ 777239 h 2965268"/>
                <a:gd name="connsiteX10" fmla="*/ 966652 w 966652"/>
                <a:gd name="connsiteY10" fmla="*/ 777239 h 2965268"/>
                <a:gd name="connsiteX11" fmla="*/ 966652 w 966652"/>
                <a:gd name="connsiteY11" fmla="*/ 852350 h 2965268"/>
                <a:gd name="connsiteX12" fmla="*/ 966652 w 966652"/>
                <a:gd name="connsiteY12" fmla="*/ 2965268 h 2965268"/>
                <a:gd name="connsiteX13" fmla="*/ 0 w 966652"/>
                <a:gd name="connsiteY13" fmla="*/ 2965268 h 2965268"/>
                <a:gd name="connsiteX14" fmla="*/ 0 w 966652"/>
                <a:gd name="connsiteY14" fmla="*/ 852350 h 2965268"/>
                <a:gd name="connsiteX15" fmla="*/ 0 w 966652"/>
                <a:gd name="connsiteY15" fmla="*/ 777239 h 2965268"/>
                <a:gd name="connsiteX16" fmla="*/ 9101 w 966652"/>
                <a:gd name="connsiteY16" fmla="*/ 777239 h 2965268"/>
                <a:gd name="connsiteX17" fmla="*/ 21729 w 966652"/>
                <a:gd name="connsiteY17" fmla="*/ 730959 h 2965268"/>
                <a:gd name="connsiteX18" fmla="*/ 295193 w 966652"/>
                <a:gd name="connsiteY18" fmla="*/ 476215 h 2965268"/>
                <a:gd name="connsiteX19" fmla="*/ 326571 w 966652"/>
                <a:gd name="connsiteY19" fmla="*/ 467988 h 2965268"/>
                <a:gd name="connsiteX20" fmla="*/ 326571 w 966652"/>
                <a:gd name="connsiteY20" fmla="*/ 287382 h 2965268"/>
                <a:gd name="connsiteX21" fmla="*/ 444137 w 966652"/>
                <a:gd name="connsiteY21" fmla="*/ 287382 h 2965268"/>
                <a:gd name="connsiteX22" fmla="*/ 444137 w 966652"/>
                <a:gd name="connsiteY22" fmla="*/ 91440 h 2965268"/>
                <a:gd name="connsiteX23" fmla="*/ 165463 w 966652"/>
                <a:gd name="connsiteY23" fmla="*/ 91440 h 296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66652" h="2965268">
                  <a:moveTo>
                    <a:pt x="165463" y="0"/>
                  </a:moveTo>
                  <a:lnTo>
                    <a:pt x="966652" y="0"/>
                  </a:lnTo>
                  <a:lnTo>
                    <a:pt x="966652" y="91440"/>
                  </a:lnTo>
                  <a:lnTo>
                    <a:pt x="535577" y="91440"/>
                  </a:lnTo>
                  <a:lnTo>
                    <a:pt x="535577" y="287382"/>
                  </a:lnTo>
                  <a:lnTo>
                    <a:pt x="653143" y="287382"/>
                  </a:lnTo>
                  <a:lnTo>
                    <a:pt x="653143" y="471413"/>
                  </a:lnTo>
                  <a:lnTo>
                    <a:pt x="671459" y="476215"/>
                  </a:lnTo>
                  <a:cubicBezTo>
                    <a:pt x="801563" y="522693"/>
                    <a:pt x="902557" y="615918"/>
                    <a:pt x="944923" y="730959"/>
                  </a:cubicBezTo>
                  <a:lnTo>
                    <a:pt x="957551" y="777239"/>
                  </a:lnTo>
                  <a:lnTo>
                    <a:pt x="966652" y="777239"/>
                  </a:lnTo>
                  <a:lnTo>
                    <a:pt x="966652" y="852350"/>
                  </a:lnTo>
                  <a:lnTo>
                    <a:pt x="966652" y="2965268"/>
                  </a:lnTo>
                  <a:lnTo>
                    <a:pt x="0" y="2965268"/>
                  </a:lnTo>
                  <a:lnTo>
                    <a:pt x="0" y="852350"/>
                  </a:lnTo>
                  <a:lnTo>
                    <a:pt x="0" y="777239"/>
                  </a:lnTo>
                  <a:lnTo>
                    <a:pt x="9101" y="777239"/>
                  </a:lnTo>
                  <a:lnTo>
                    <a:pt x="21729" y="730959"/>
                  </a:lnTo>
                  <a:cubicBezTo>
                    <a:pt x="64095" y="615918"/>
                    <a:pt x="165089" y="522693"/>
                    <a:pt x="295193" y="476215"/>
                  </a:cubicBezTo>
                  <a:lnTo>
                    <a:pt x="326571" y="467988"/>
                  </a:lnTo>
                  <a:lnTo>
                    <a:pt x="326571" y="287382"/>
                  </a:lnTo>
                  <a:lnTo>
                    <a:pt x="444137" y="287382"/>
                  </a:lnTo>
                  <a:lnTo>
                    <a:pt x="444137" y="91440"/>
                  </a:lnTo>
                  <a:lnTo>
                    <a:pt x="165463" y="9144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BAF82810-AD19-4223-88FC-E01783DF5B58}"/>
                </a:ext>
              </a:extLst>
            </p:cNvPr>
            <p:cNvSpPr/>
            <p:nvPr/>
          </p:nvSpPr>
          <p:spPr>
            <a:xfrm>
              <a:off x="5856178" y="444137"/>
              <a:ext cx="399114" cy="1224312"/>
            </a:xfrm>
            <a:custGeom>
              <a:avLst/>
              <a:gdLst>
                <a:gd name="connsiteX0" fmla="*/ 165463 w 966652"/>
                <a:gd name="connsiteY0" fmla="*/ 0 h 2965268"/>
                <a:gd name="connsiteX1" fmla="*/ 966652 w 966652"/>
                <a:gd name="connsiteY1" fmla="*/ 0 h 2965268"/>
                <a:gd name="connsiteX2" fmla="*/ 966652 w 966652"/>
                <a:gd name="connsiteY2" fmla="*/ 91440 h 2965268"/>
                <a:gd name="connsiteX3" fmla="*/ 535577 w 966652"/>
                <a:gd name="connsiteY3" fmla="*/ 91440 h 2965268"/>
                <a:gd name="connsiteX4" fmla="*/ 535577 w 966652"/>
                <a:gd name="connsiteY4" fmla="*/ 287382 h 2965268"/>
                <a:gd name="connsiteX5" fmla="*/ 653143 w 966652"/>
                <a:gd name="connsiteY5" fmla="*/ 287382 h 2965268"/>
                <a:gd name="connsiteX6" fmla="*/ 653143 w 966652"/>
                <a:gd name="connsiteY6" fmla="*/ 471413 h 2965268"/>
                <a:gd name="connsiteX7" fmla="*/ 671459 w 966652"/>
                <a:gd name="connsiteY7" fmla="*/ 476215 h 2965268"/>
                <a:gd name="connsiteX8" fmla="*/ 944923 w 966652"/>
                <a:gd name="connsiteY8" fmla="*/ 730959 h 2965268"/>
                <a:gd name="connsiteX9" fmla="*/ 957551 w 966652"/>
                <a:gd name="connsiteY9" fmla="*/ 777239 h 2965268"/>
                <a:gd name="connsiteX10" fmla="*/ 966652 w 966652"/>
                <a:gd name="connsiteY10" fmla="*/ 777239 h 2965268"/>
                <a:gd name="connsiteX11" fmla="*/ 966652 w 966652"/>
                <a:gd name="connsiteY11" fmla="*/ 852350 h 2965268"/>
                <a:gd name="connsiteX12" fmla="*/ 966652 w 966652"/>
                <a:gd name="connsiteY12" fmla="*/ 2965268 h 2965268"/>
                <a:gd name="connsiteX13" fmla="*/ 0 w 966652"/>
                <a:gd name="connsiteY13" fmla="*/ 2965268 h 2965268"/>
                <a:gd name="connsiteX14" fmla="*/ 0 w 966652"/>
                <a:gd name="connsiteY14" fmla="*/ 852350 h 2965268"/>
                <a:gd name="connsiteX15" fmla="*/ 0 w 966652"/>
                <a:gd name="connsiteY15" fmla="*/ 777239 h 2965268"/>
                <a:gd name="connsiteX16" fmla="*/ 9101 w 966652"/>
                <a:gd name="connsiteY16" fmla="*/ 777239 h 2965268"/>
                <a:gd name="connsiteX17" fmla="*/ 21729 w 966652"/>
                <a:gd name="connsiteY17" fmla="*/ 730959 h 2965268"/>
                <a:gd name="connsiteX18" fmla="*/ 295193 w 966652"/>
                <a:gd name="connsiteY18" fmla="*/ 476215 h 2965268"/>
                <a:gd name="connsiteX19" fmla="*/ 326571 w 966652"/>
                <a:gd name="connsiteY19" fmla="*/ 467988 h 2965268"/>
                <a:gd name="connsiteX20" fmla="*/ 326571 w 966652"/>
                <a:gd name="connsiteY20" fmla="*/ 287382 h 2965268"/>
                <a:gd name="connsiteX21" fmla="*/ 444137 w 966652"/>
                <a:gd name="connsiteY21" fmla="*/ 287382 h 2965268"/>
                <a:gd name="connsiteX22" fmla="*/ 444137 w 966652"/>
                <a:gd name="connsiteY22" fmla="*/ 91440 h 2965268"/>
                <a:gd name="connsiteX23" fmla="*/ 165463 w 966652"/>
                <a:gd name="connsiteY23" fmla="*/ 91440 h 296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66652" h="2965268">
                  <a:moveTo>
                    <a:pt x="165463" y="0"/>
                  </a:moveTo>
                  <a:lnTo>
                    <a:pt x="966652" y="0"/>
                  </a:lnTo>
                  <a:lnTo>
                    <a:pt x="966652" y="91440"/>
                  </a:lnTo>
                  <a:lnTo>
                    <a:pt x="535577" y="91440"/>
                  </a:lnTo>
                  <a:lnTo>
                    <a:pt x="535577" y="287382"/>
                  </a:lnTo>
                  <a:lnTo>
                    <a:pt x="653143" y="287382"/>
                  </a:lnTo>
                  <a:lnTo>
                    <a:pt x="653143" y="471413"/>
                  </a:lnTo>
                  <a:lnTo>
                    <a:pt x="671459" y="476215"/>
                  </a:lnTo>
                  <a:cubicBezTo>
                    <a:pt x="801563" y="522693"/>
                    <a:pt x="902557" y="615918"/>
                    <a:pt x="944923" y="730959"/>
                  </a:cubicBezTo>
                  <a:lnTo>
                    <a:pt x="957551" y="777239"/>
                  </a:lnTo>
                  <a:lnTo>
                    <a:pt x="966652" y="777239"/>
                  </a:lnTo>
                  <a:lnTo>
                    <a:pt x="966652" y="852350"/>
                  </a:lnTo>
                  <a:lnTo>
                    <a:pt x="966652" y="2965268"/>
                  </a:lnTo>
                  <a:lnTo>
                    <a:pt x="0" y="2965268"/>
                  </a:lnTo>
                  <a:lnTo>
                    <a:pt x="0" y="852350"/>
                  </a:lnTo>
                  <a:lnTo>
                    <a:pt x="0" y="777239"/>
                  </a:lnTo>
                  <a:lnTo>
                    <a:pt x="9101" y="777239"/>
                  </a:lnTo>
                  <a:lnTo>
                    <a:pt x="21729" y="730959"/>
                  </a:lnTo>
                  <a:cubicBezTo>
                    <a:pt x="64095" y="615918"/>
                    <a:pt x="165089" y="522693"/>
                    <a:pt x="295193" y="476215"/>
                  </a:cubicBezTo>
                  <a:lnTo>
                    <a:pt x="326571" y="467988"/>
                  </a:lnTo>
                  <a:lnTo>
                    <a:pt x="326571" y="287382"/>
                  </a:lnTo>
                  <a:lnTo>
                    <a:pt x="444137" y="287382"/>
                  </a:lnTo>
                  <a:lnTo>
                    <a:pt x="444137" y="91440"/>
                  </a:lnTo>
                  <a:lnTo>
                    <a:pt x="165463" y="9144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551A237-7056-4A17-A6EC-4C2B862D553E}"/>
              </a:ext>
            </a:extLst>
          </p:cNvPr>
          <p:cNvGrpSpPr/>
          <p:nvPr/>
        </p:nvGrpSpPr>
        <p:grpSpPr>
          <a:xfrm>
            <a:off x="7734993" y="395483"/>
            <a:ext cx="1627371" cy="1221611"/>
            <a:chOff x="7908763" y="444137"/>
            <a:chExt cx="1627371" cy="122161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3A4E05B-49DC-4823-8979-2534FD9069E6}"/>
                </a:ext>
              </a:extLst>
            </p:cNvPr>
            <p:cNvSpPr/>
            <p:nvPr/>
          </p:nvSpPr>
          <p:spPr>
            <a:xfrm>
              <a:off x="8273371" y="449947"/>
              <a:ext cx="791600" cy="119705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8A455C-F1FD-4653-B921-8E1F8A4E3A43}"/>
                </a:ext>
              </a:extLst>
            </p:cNvPr>
            <p:cNvSpPr/>
            <p:nvPr/>
          </p:nvSpPr>
          <p:spPr>
            <a:xfrm>
              <a:off x="7908763" y="446780"/>
              <a:ext cx="666206" cy="12184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EB0C063-B733-4864-94FC-A47CEB550648}"/>
                </a:ext>
              </a:extLst>
            </p:cNvPr>
            <p:cNvSpPr/>
            <p:nvPr/>
          </p:nvSpPr>
          <p:spPr>
            <a:xfrm>
              <a:off x="7992220" y="591083"/>
              <a:ext cx="505457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5FF83F4-1D5E-4E50-8C17-5DFA635B795D}"/>
                </a:ext>
              </a:extLst>
            </p:cNvPr>
            <p:cNvSpPr/>
            <p:nvPr/>
          </p:nvSpPr>
          <p:spPr>
            <a:xfrm>
              <a:off x="7992221" y="697764"/>
              <a:ext cx="505458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0541955-2911-48E0-97F2-F2D4A3ED580F}"/>
                </a:ext>
              </a:extLst>
            </p:cNvPr>
            <p:cNvSpPr/>
            <p:nvPr/>
          </p:nvSpPr>
          <p:spPr>
            <a:xfrm>
              <a:off x="7992220" y="1182510"/>
              <a:ext cx="505459" cy="368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5FEC795-C4FC-4BAF-8C10-9D27B47F8763}"/>
                </a:ext>
              </a:extLst>
            </p:cNvPr>
            <p:cNvSpPr/>
            <p:nvPr/>
          </p:nvSpPr>
          <p:spPr>
            <a:xfrm>
              <a:off x="8428573" y="798288"/>
              <a:ext cx="69104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1E40676-BC9E-4B3A-B361-F144716DBF61}"/>
                </a:ext>
              </a:extLst>
            </p:cNvPr>
            <p:cNvSpPr/>
            <p:nvPr/>
          </p:nvSpPr>
          <p:spPr>
            <a:xfrm>
              <a:off x="9017487" y="447304"/>
              <a:ext cx="518647" cy="121844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E6797C-C8CB-42EA-808E-557A4C6F1EFD}"/>
                </a:ext>
              </a:extLst>
            </p:cNvPr>
            <p:cNvSpPr/>
            <p:nvPr/>
          </p:nvSpPr>
          <p:spPr>
            <a:xfrm>
              <a:off x="8652879" y="444137"/>
              <a:ext cx="666206" cy="12184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1334ED-6EFA-4D9F-BA96-B3BB84C084EA}"/>
                </a:ext>
              </a:extLst>
            </p:cNvPr>
            <p:cNvSpPr/>
            <p:nvPr/>
          </p:nvSpPr>
          <p:spPr>
            <a:xfrm>
              <a:off x="8736336" y="588440"/>
              <a:ext cx="505457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B69049E-60F9-4201-B02A-4DCBFB95EE0F}"/>
                </a:ext>
              </a:extLst>
            </p:cNvPr>
            <p:cNvSpPr/>
            <p:nvPr/>
          </p:nvSpPr>
          <p:spPr>
            <a:xfrm>
              <a:off x="8736337" y="695121"/>
              <a:ext cx="505458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741D001-66D9-4E4C-BE30-2B1E5FD3219B}"/>
                </a:ext>
              </a:extLst>
            </p:cNvPr>
            <p:cNvSpPr/>
            <p:nvPr/>
          </p:nvSpPr>
          <p:spPr>
            <a:xfrm>
              <a:off x="8736336" y="1179867"/>
              <a:ext cx="505459" cy="368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D03B556-FE72-4A14-B3F1-D715ED74641B}"/>
                </a:ext>
              </a:extLst>
            </p:cNvPr>
            <p:cNvSpPr/>
            <p:nvPr/>
          </p:nvSpPr>
          <p:spPr>
            <a:xfrm>
              <a:off x="9172689" y="795645"/>
              <a:ext cx="69104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BFF0876-23C4-42B2-8DD8-73B667120977}"/>
              </a:ext>
            </a:extLst>
          </p:cNvPr>
          <p:cNvGrpSpPr/>
          <p:nvPr/>
        </p:nvGrpSpPr>
        <p:grpSpPr>
          <a:xfrm>
            <a:off x="1218997" y="3007121"/>
            <a:ext cx="644456" cy="455974"/>
            <a:chOff x="578173" y="444137"/>
            <a:chExt cx="1661632" cy="117565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F36CAEC8-105C-4EF4-88D0-D92FA7AED916}"/>
                </a:ext>
              </a:extLst>
            </p:cNvPr>
            <p:cNvSpPr/>
            <p:nvPr/>
          </p:nvSpPr>
          <p:spPr>
            <a:xfrm>
              <a:off x="954819" y="444137"/>
              <a:ext cx="698580" cy="1175658"/>
            </a:xfrm>
            <a:custGeom>
              <a:avLst/>
              <a:gdLst>
                <a:gd name="connsiteX0" fmla="*/ 535577 w 1071154"/>
                <a:gd name="connsiteY0" fmla="*/ 0 h 1802674"/>
                <a:gd name="connsiteX1" fmla="*/ 953588 w 1071154"/>
                <a:gd name="connsiteY1" fmla="*/ 418011 h 1802674"/>
                <a:gd name="connsiteX2" fmla="*/ 769291 w 1071154"/>
                <a:gd name="connsiteY2" fmla="*/ 764632 h 1802674"/>
                <a:gd name="connsiteX3" fmla="*/ 750262 w 1071154"/>
                <a:gd name="connsiteY3" fmla="*/ 774961 h 1802674"/>
                <a:gd name="connsiteX4" fmla="*/ 835023 w 1071154"/>
                <a:gd name="connsiteY4" fmla="*/ 849769 h 1802674"/>
                <a:gd name="connsiteX5" fmla="*/ 1071154 w 1071154"/>
                <a:gd name="connsiteY5" fmla="*/ 1571897 h 1802674"/>
                <a:gd name="connsiteX6" fmla="*/ 1060273 w 1071154"/>
                <a:gd name="connsiteY6" fmla="*/ 1747405 h 1802674"/>
                <a:gd name="connsiteX7" fmla="*/ 1049722 w 1071154"/>
                <a:gd name="connsiteY7" fmla="*/ 1802674 h 1802674"/>
                <a:gd name="connsiteX8" fmla="*/ 21432 w 1071154"/>
                <a:gd name="connsiteY8" fmla="*/ 1802674 h 1802674"/>
                <a:gd name="connsiteX9" fmla="*/ 10881 w 1071154"/>
                <a:gd name="connsiteY9" fmla="*/ 1747405 h 1802674"/>
                <a:gd name="connsiteX10" fmla="*/ 0 w 1071154"/>
                <a:gd name="connsiteY10" fmla="*/ 1571897 h 1802674"/>
                <a:gd name="connsiteX11" fmla="*/ 236131 w 1071154"/>
                <a:gd name="connsiteY11" fmla="*/ 849769 h 1802674"/>
                <a:gd name="connsiteX12" fmla="*/ 320892 w 1071154"/>
                <a:gd name="connsiteY12" fmla="*/ 774961 h 1802674"/>
                <a:gd name="connsiteX13" fmla="*/ 301863 w 1071154"/>
                <a:gd name="connsiteY13" fmla="*/ 764632 h 1802674"/>
                <a:gd name="connsiteX14" fmla="*/ 117566 w 1071154"/>
                <a:gd name="connsiteY14" fmla="*/ 418011 h 1802674"/>
                <a:gd name="connsiteX15" fmla="*/ 535577 w 1071154"/>
                <a:gd name="connsiteY15" fmla="*/ 0 h 180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71154" h="1802674">
                  <a:moveTo>
                    <a:pt x="535577" y="0"/>
                  </a:moveTo>
                  <a:cubicBezTo>
                    <a:pt x="766438" y="0"/>
                    <a:pt x="953588" y="187150"/>
                    <a:pt x="953588" y="418011"/>
                  </a:cubicBezTo>
                  <a:cubicBezTo>
                    <a:pt x="953588" y="562299"/>
                    <a:pt x="880483" y="689513"/>
                    <a:pt x="769291" y="764632"/>
                  </a:cubicBezTo>
                  <a:lnTo>
                    <a:pt x="750262" y="774961"/>
                  </a:lnTo>
                  <a:lnTo>
                    <a:pt x="835023" y="849769"/>
                  </a:lnTo>
                  <a:cubicBezTo>
                    <a:pt x="977488" y="1006268"/>
                    <a:pt x="1071154" y="1271296"/>
                    <a:pt x="1071154" y="1571897"/>
                  </a:cubicBezTo>
                  <a:cubicBezTo>
                    <a:pt x="1071154" y="1632017"/>
                    <a:pt x="1067407" y="1690714"/>
                    <a:pt x="1060273" y="1747405"/>
                  </a:cubicBezTo>
                  <a:lnTo>
                    <a:pt x="1049722" y="1802674"/>
                  </a:lnTo>
                  <a:lnTo>
                    <a:pt x="21432" y="1802674"/>
                  </a:lnTo>
                  <a:lnTo>
                    <a:pt x="10881" y="1747405"/>
                  </a:lnTo>
                  <a:cubicBezTo>
                    <a:pt x="3747" y="1690714"/>
                    <a:pt x="0" y="1632017"/>
                    <a:pt x="0" y="1571897"/>
                  </a:cubicBezTo>
                  <a:cubicBezTo>
                    <a:pt x="0" y="1271296"/>
                    <a:pt x="93666" y="1006268"/>
                    <a:pt x="236131" y="849769"/>
                  </a:cubicBezTo>
                  <a:lnTo>
                    <a:pt x="320892" y="774961"/>
                  </a:lnTo>
                  <a:lnTo>
                    <a:pt x="301863" y="764632"/>
                  </a:lnTo>
                  <a:cubicBezTo>
                    <a:pt x="190672" y="689513"/>
                    <a:pt x="117566" y="562299"/>
                    <a:pt x="117566" y="418011"/>
                  </a:cubicBezTo>
                  <a:cubicBezTo>
                    <a:pt x="117566" y="187150"/>
                    <a:pt x="304716" y="0"/>
                    <a:pt x="535577" y="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1332B742-48B2-419B-8D55-838A96321DEC}"/>
                </a:ext>
              </a:extLst>
            </p:cNvPr>
            <p:cNvSpPr/>
            <p:nvPr/>
          </p:nvSpPr>
          <p:spPr>
            <a:xfrm>
              <a:off x="578173" y="444137"/>
              <a:ext cx="698580" cy="1175658"/>
            </a:xfrm>
            <a:custGeom>
              <a:avLst/>
              <a:gdLst>
                <a:gd name="connsiteX0" fmla="*/ 535577 w 1071154"/>
                <a:gd name="connsiteY0" fmla="*/ 0 h 1802674"/>
                <a:gd name="connsiteX1" fmla="*/ 953588 w 1071154"/>
                <a:gd name="connsiteY1" fmla="*/ 418011 h 1802674"/>
                <a:gd name="connsiteX2" fmla="*/ 769291 w 1071154"/>
                <a:gd name="connsiteY2" fmla="*/ 764632 h 1802674"/>
                <a:gd name="connsiteX3" fmla="*/ 750262 w 1071154"/>
                <a:gd name="connsiteY3" fmla="*/ 774961 h 1802674"/>
                <a:gd name="connsiteX4" fmla="*/ 835023 w 1071154"/>
                <a:gd name="connsiteY4" fmla="*/ 849769 h 1802674"/>
                <a:gd name="connsiteX5" fmla="*/ 1071154 w 1071154"/>
                <a:gd name="connsiteY5" fmla="*/ 1571897 h 1802674"/>
                <a:gd name="connsiteX6" fmla="*/ 1060273 w 1071154"/>
                <a:gd name="connsiteY6" fmla="*/ 1747405 h 1802674"/>
                <a:gd name="connsiteX7" fmla="*/ 1049722 w 1071154"/>
                <a:gd name="connsiteY7" fmla="*/ 1802674 h 1802674"/>
                <a:gd name="connsiteX8" fmla="*/ 21432 w 1071154"/>
                <a:gd name="connsiteY8" fmla="*/ 1802674 h 1802674"/>
                <a:gd name="connsiteX9" fmla="*/ 10881 w 1071154"/>
                <a:gd name="connsiteY9" fmla="*/ 1747405 h 1802674"/>
                <a:gd name="connsiteX10" fmla="*/ 0 w 1071154"/>
                <a:gd name="connsiteY10" fmla="*/ 1571897 h 1802674"/>
                <a:gd name="connsiteX11" fmla="*/ 236131 w 1071154"/>
                <a:gd name="connsiteY11" fmla="*/ 849769 h 1802674"/>
                <a:gd name="connsiteX12" fmla="*/ 320892 w 1071154"/>
                <a:gd name="connsiteY12" fmla="*/ 774961 h 1802674"/>
                <a:gd name="connsiteX13" fmla="*/ 301863 w 1071154"/>
                <a:gd name="connsiteY13" fmla="*/ 764632 h 1802674"/>
                <a:gd name="connsiteX14" fmla="*/ 117566 w 1071154"/>
                <a:gd name="connsiteY14" fmla="*/ 418011 h 1802674"/>
                <a:gd name="connsiteX15" fmla="*/ 535577 w 1071154"/>
                <a:gd name="connsiteY15" fmla="*/ 0 h 180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71154" h="1802674">
                  <a:moveTo>
                    <a:pt x="535577" y="0"/>
                  </a:moveTo>
                  <a:cubicBezTo>
                    <a:pt x="766438" y="0"/>
                    <a:pt x="953588" y="187150"/>
                    <a:pt x="953588" y="418011"/>
                  </a:cubicBezTo>
                  <a:cubicBezTo>
                    <a:pt x="953588" y="562299"/>
                    <a:pt x="880483" y="689513"/>
                    <a:pt x="769291" y="764632"/>
                  </a:cubicBezTo>
                  <a:lnTo>
                    <a:pt x="750262" y="774961"/>
                  </a:lnTo>
                  <a:lnTo>
                    <a:pt x="835023" y="849769"/>
                  </a:lnTo>
                  <a:cubicBezTo>
                    <a:pt x="977488" y="1006268"/>
                    <a:pt x="1071154" y="1271296"/>
                    <a:pt x="1071154" y="1571897"/>
                  </a:cubicBezTo>
                  <a:cubicBezTo>
                    <a:pt x="1071154" y="1632017"/>
                    <a:pt x="1067407" y="1690714"/>
                    <a:pt x="1060273" y="1747405"/>
                  </a:cubicBezTo>
                  <a:lnTo>
                    <a:pt x="1049722" y="1802674"/>
                  </a:lnTo>
                  <a:lnTo>
                    <a:pt x="21432" y="1802674"/>
                  </a:lnTo>
                  <a:lnTo>
                    <a:pt x="10881" y="1747405"/>
                  </a:lnTo>
                  <a:cubicBezTo>
                    <a:pt x="3747" y="1690714"/>
                    <a:pt x="0" y="1632017"/>
                    <a:pt x="0" y="1571897"/>
                  </a:cubicBezTo>
                  <a:cubicBezTo>
                    <a:pt x="0" y="1271296"/>
                    <a:pt x="93666" y="1006268"/>
                    <a:pt x="236131" y="849769"/>
                  </a:cubicBezTo>
                  <a:lnTo>
                    <a:pt x="320892" y="774961"/>
                  </a:lnTo>
                  <a:lnTo>
                    <a:pt x="301863" y="764632"/>
                  </a:lnTo>
                  <a:cubicBezTo>
                    <a:pt x="190672" y="689513"/>
                    <a:pt x="117566" y="562299"/>
                    <a:pt x="117566" y="418011"/>
                  </a:cubicBezTo>
                  <a:cubicBezTo>
                    <a:pt x="117566" y="187150"/>
                    <a:pt x="304716" y="0"/>
                    <a:pt x="535577" y="0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C65FA9A4-083E-4208-A39A-40E2B411FC3B}"/>
                </a:ext>
              </a:extLst>
            </p:cNvPr>
            <p:cNvSpPr/>
            <p:nvPr/>
          </p:nvSpPr>
          <p:spPr>
            <a:xfrm>
              <a:off x="1541225" y="444137"/>
              <a:ext cx="698580" cy="1175658"/>
            </a:xfrm>
            <a:custGeom>
              <a:avLst/>
              <a:gdLst>
                <a:gd name="connsiteX0" fmla="*/ 535577 w 1071154"/>
                <a:gd name="connsiteY0" fmla="*/ 0 h 1802674"/>
                <a:gd name="connsiteX1" fmla="*/ 953588 w 1071154"/>
                <a:gd name="connsiteY1" fmla="*/ 418011 h 1802674"/>
                <a:gd name="connsiteX2" fmla="*/ 769291 w 1071154"/>
                <a:gd name="connsiteY2" fmla="*/ 764632 h 1802674"/>
                <a:gd name="connsiteX3" fmla="*/ 750262 w 1071154"/>
                <a:gd name="connsiteY3" fmla="*/ 774961 h 1802674"/>
                <a:gd name="connsiteX4" fmla="*/ 835023 w 1071154"/>
                <a:gd name="connsiteY4" fmla="*/ 849769 h 1802674"/>
                <a:gd name="connsiteX5" fmla="*/ 1071154 w 1071154"/>
                <a:gd name="connsiteY5" fmla="*/ 1571897 h 1802674"/>
                <a:gd name="connsiteX6" fmla="*/ 1060273 w 1071154"/>
                <a:gd name="connsiteY6" fmla="*/ 1747405 h 1802674"/>
                <a:gd name="connsiteX7" fmla="*/ 1049722 w 1071154"/>
                <a:gd name="connsiteY7" fmla="*/ 1802674 h 1802674"/>
                <a:gd name="connsiteX8" fmla="*/ 21432 w 1071154"/>
                <a:gd name="connsiteY8" fmla="*/ 1802674 h 1802674"/>
                <a:gd name="connsiteX9" fmla="*/ 10881 w 1071154"/>
                <a:gd name="connsiteY9" fmla="*/ 1747405 h 1802674"/>
                <a:gd name="connsiteX10" fmla="*/ 0 w 1071154"/>
                <a:gd name="connsiteY10" fmla="*/ 1571897 h 1802674"/>
                <a:gd name="connsiteX11" fmla="*/ 236131 w 1071154"/>
                <a:gd name="connsiteY11" fmla="*/ 849769 h 1802674"/>
                <a:gd name="connsiteX12" fmla="*/ 320892 w 1071154"/>
                <a:gd name="connsiteY12" fmla="*/ 774961 h 1802674"/>
                <a:gd name="connsiteX13" fmla="*/ 301863 w 1071154"/>
                <a:gd name="connsiteY13" fmla="*/ 764632 h 1802674"/>
                <a:gd name="connsiteX14" fmla="*/ 117566 w 1071154"/>
                <a:gd name="connsiteY14" fmla="*/ 418011 h 1802674"/>
                <a:gd name="connsiteX15" fmla="*/ 535577 w 1071154"/>
                <a:gd name="connsiteY15" fmla="*/ 0 h 180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71154" h="1802674">
                  <a:moveTo>
                    <a:pt x="535577" y="0"/>
                  </a:moveTo>
                  <a:cubicBezTo>
                    <a:pt x="766438" y="0"/>
                    <a:pt x="953588" y="187150"/>
                    <a:pt x="953588" y="418011"/>
                  </a:cubicBezTo>
                  <a:cubicBezTo>
                    <a:pt x="953588" y="562299"/>
                    <a:pt x="880483" y="689513"/>
                    <a:pt x="769291" y="764632"/>
                  </a:cubicBezTo>
                  <a:lnTo>
                    <a:pt x="750262" y="774961"/>
                  </a:lnTo>
                  <a:lnTo>
                    <a:pt x="835023" y="849769"/>
                  </a:lnTo>
                  <a:cubicBezTo>
                    <a:pt x="977488" y="1006268"/>
                    <a:pt x="1071154" y="1271296"/>
                    <a:pt x="1071154" y="1571897"/>
                  </a:cubicBezTo>
                  <a:cubicBezTo>
                    <a:pt x="1071154" y="1632017"/>
                    <a:pt x="1067407" y="1690714"/>
                    <a:pt x="1060273" y="1747405"/>
                  </a:cubicBezTo>
                  <a:lnTo>
                    <a:pt x="1049722" y="1802674"/>
                  </a:lnTo>
                  <a:lnTo>
                    <a:pt x="21432" y="1802674"/>
                  </a:lnTo>
                  <a:lnTo>
                    <a:pt x="10881" y="1747405"/>
                  </a:lnTo>
                  <a:cubicBezTo>
                    <a:pt x="3747" y="1690714"/>
                    <a:pt x="0" y="1632017"/>
                    <a:pt x="0" y="1571897"/>
                  </a:cubicBezTo>
                  <a:cubicBezTo>
                    <a:pt x="0" y="1271296"/>
                    <a:pt x="93666" y="1006268"/>
                    <a:pt x="236131" y="849769"/>
                  </a:cubicBezTo>
                  <a:lnTo>
                    <a:pt x="320892" y="774961"/>
                  </a:lnTo>
                  <a:lnTo>
                    <a:pt x="301863" y="764632"/>
                  </a:lnTo>
                  <a:cubicBezTo>
                    <a:pt x="190672" y="689513"/>
                    <a:pt x="117566" y="562299"/>
                    <a:pt x="117566" y="418011"/>
                  </a:cubicBezTo>
                  <a:cubicBezTo>
                    <a:pt x="117566" y="187150"/>
                    <a:pt x="304716" y="0"/>
                    <a:pt x="535577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CC963C1-FDC9-4C9B-8E05-EAF71CD905E5}"/>
              </a:ext>
            </a:extLst>
          </p:cNvPr>
          <p:cNvGrpSpPr/>
          <p:nvPr/>
        </p:nvGrpSpPr>
        <p:grpSpPr>
          <a:xfrm>
            <a:off x="2151706" y="3011588"/>
            <a:ext cx="539606" cy="447040"/>
            <a:chOff x="3183261" y="401351"/>
            <a:chExt cx="1470737" cy="1218444"/>
          </a:xfrm>
        </p:grpSpPr>
        <p:sp>
          <p:nvSpPr>
            <p:cNvPr id="42" name="두루마리 모양: 세로로 말림 41">
              <a:extLst>
                <a:ext uri="{FF2B5EF4-FFF2-40B4-BE49-F238E27FC236}">
                  <a16:creationId xmlns:a16="http://schemas.microsoft.com/office/drawing/2014/main" id="{CB2A6365-5EA1-4136-B409-FA18CE7CCDDF}"/>
                </a:ext>
              </a:extLst>
            </p:cNvPr>
            <p:cNvSpPr/>
            <p:nvPr/>
          </p:nvSpPr>
          <p:spPr>
            <a:xfrm flipH="1">
              <a:off x="3638628" y="401351"/>
              <a:ext cx="1015370" cy="1218444"/>
            </a:xfrm>
            <a:prstGeom prst="verticalScroll">
              <a:avLst>
                <a:gd name="adj" fmla="val 815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두루마리 모양: 세로로 말림 42">
              <a:extLst>
                <a:ext uri="{FF2B5EF4-FFF2-40B4-BE49-F238E27FC236}">
                  <a16:creationId xmlns:a16="http://schemas.microsoft.com/office/drawing/2014/main" id="{6285379C-60E8-4383-96C9-A7ADA6D9C9EB}"/>
                </a:ext>
              </a:extLst>
            </p:cNvPr>
            <p:cNvSpPr/>
            <p:nvPr/>
          </p:nvSpPr>
          <p:spPr>
            <a:xfrm flipH="1">
              <a:off x="3421144" y="401351"/>
              <a:ext cx="1015370" cy="1218444"/>
            </a:xfrm>
            <a:prstGeom prst="verticalScroll">
              <a:avLst>
                <a:gd name="adj" fmla="val 815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두루마리 모양: 세로로 말림 43">
              <a:extLst>
                <a:ext uri="{FF2B5EF4-FFF2-40B4-BE49-F238E27FC236}">
                  <a16:creationId xmlns:a16="http://schemas.microsoft.com/office/drawing/2014/main" id="{4CE8D7DE-5161-4530-9CE5-6E33DCF81479}"/>
                </a:ext>
              </a:extLst>
            </p:cNvPr>
            <p:cNvSpPr/>
            <p:nvPr/>
          </p:nvSpPr>
          <p:spPr>
            <a:xfrm flipH="1">
              <a:off x="3183261" y="401351"/>
              <a:ext cx="1015370" cy="1218444"/>
            </a:xfrm>
            <a:prstGeom prst="verticalScroll">
              <a:avLst>
                <a:gd name="adj" fmla="val 815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6B3D066-59B7-41E3-B7C0-ED9B9CC09DAD}"/>
              </a:ext>
            </a:extLst>
          </p:cNvPr>
          <p:cNvGrpSpPr/>
          <p:nvPr/>
        </p:nvGrpSpPr>
        <p:grpSpPr>
          <a:xfrm>
            <a:off x="3069992" y="3007122"/>
            <a:ext cx="351152" cy="455972"/>
            <a:chOff x="5856178" y="444137"/>
            <a:chExt cx="942862" cy="1224312"/>
          </a:xfrm>
        </p:grpSpPr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C3BBBF3-91EF-4510-835C-603A71D80D74}"/>
                </a:ext>
              </a:extLst>
            </p:cNvPr>
            <p:cNvSpPr/>
            <p:nvPr/>
          </p:nvSpPr>
          <p:spPr>
            <a:xfrm flipH="1">
              <a:off x="6476252" y="444137"/>
              <a:ext cx="322788" cy="1224312"/>
            </a:xfrm>
            <a:custGeom>
              <a:avLst/>
              <a:gdLst>
                <a:gd name="connsiteX0" fmla="*/ 165463 w 966652"/>
                <a:gd name="connsiteY0" fmla="*/ 0 h 2965268"/>
                <a:gd name="connsiteX1" fmla="*/ 966652 w 966652"/>
                <a:gd name="connsiteY1" fmla="*/ 0 h 2965268"/>
                <a:gd name="connsiteX2" fmla="*/ 966652 w 966652"/>
                <a:gd name="connsiteY2" fmla="*/ 91440 h 2965268"/>
                <a:gd name="connsiteX3" fmla="*/ 535577 w 966652"/>
                <a:gd name="connsiteY3" fmla="*/ 91440 h 2965268"/>
                <a:gd name="connsiteX4" fmla="*/ 535577 w 966652"/>
                <a:gd name="connsiteY4" fmla="*/ 287382 h 2965268"/>
                <a:gd name="connsiteX5" fmla="*/ 653143 w 966652"/>
                <a:gd name="connsiteY5" fmla="*/ 287382 h 2965268"/>
                <a:gd name="connsiteX6" fmla="*/ 653143 w 966652"/>
                <a:gd name="connsiteY6" fmla="*/ 471413 h 2965268"/>
                <a:gd name="connsiteX7" fmla="*/ 671459 w 966652"/>
                <a:gd name="connsiteY7" fmla="*/ 476215 h 2965268"/>
                <a:gd name="connsiteX8" fmla="*/ 944923 w 966652"/>
                <a:gd name="connsiteY8" fmla="*/ 730959 h 2965268"/>
                <a:gd name="connsiteX9" fmla="*/ 957551 w 966652"/>
                <a:gd name="connsiteY9" fmla="*/ 777239 h 2965268"/>
                <a:gd name="connsiteX10" fmla="*/ 966652 w 966652"/>
                <a:gd name="connsiteY10" fmla="*/ 777239 h 2965268"/>
                <a:gd name="connsiteX11" fmla="*/ 966652 w 966652"/>
                <a:gd name="connsiteY11" fmla="*/ 852350 h 2965268"/>
                <a:gd name="connsiteX12" fmla="*/ 966652 w 966652"/>
                <a:gd name="connsiteY12" fmla="*/ 2965268 h 2965268"/>
                <a:gd name="connsiteX13" fmla="*/ 0 w 966652"/>
                <a:gd name="connsiteY13" fmla="*/ 2965268 h 2965268"/>
                <a:gd name="connsiteX14" fmla="*/ 0 w 966652"/>
                <a:gd name="connsiteY14" fmla="*/ 852350 h 2965268"/>
                <a:gd name="connsiteX15" fmla="*/ 0 w 966652"/>
                <a:gd name="connsiteY15" fmla="*/ 777239 h 2965268"/>
                <a:gd name="connsiteX16" fmla="*/ 9101 w 966652"/>
                <a:gd name="connsiteY16" fmla="*/ 777239 h 2965268"/>
                <a:gd name="connsiteX17" fmla="*/ 21729 w 966652"/>
                <a:gd name="connsiteY17" fmla="*/ 730959 h 2965268"/>
                <a:gd name="connsiteX18" fmla="*/ 295193 w 966652"/>
                <a:gd name="connsiteY18" fmla="*/ 476215 h 2965268"/>
                <a:gd name="connsiteX19" fmla="*/ 326571 w 966652"/>
                <a:gd name="connsiteY19" fmla="*/ 467988 h 2965268"/>
                <a:gd name="connsiteX20" fmla="*/ 326571 w 966652"/>
                <a:gd name="connsiteY20" fmla="*/ 287382 h 2965268"/>
                <a:gd name="connsiteX21" fmla="*/ 444137 w 966652"/>
                <a:gd name="connsiteY21" fmla="*/ 287382 h 2965268"/>
                <a:gd name="connsiteX22" fmla="*/ 444137 w 966652"/>
                <a:gd name="connsiteY22" fmla="*/ 91440 h 2965268"/>
                <a:gd name="connsiteX23" fmla="*/ 165463 w 966652"/>
                <a:gd name="connsiteY23" fmla="*/ 91440 h 296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66652" h="2965268">
                  <a:moveTo>
                    <a:pt x="165463" y="0"/>
                  </a:moveTo>
                  <a:lnTo>
                    <a:pt x="966652" y="0"/>
                  </a:lnTo>
                  <a:lnTo>
                    <a:pt x="966652" y="91440"/>
                  </a:lnTo>
                  <a:lnTo>
                    <a:pt x="535577" y="91440"/>
                  </a:lnTo>
                  <a:lnTo>
                    <a:pt x="535577" y="287382"/>
                  </a:lnTo>
                  <a:lnTo>
                    <a:pt x="653143" y="287382"/>
                  </a:lnTo>
                  <a:lnTo>
                    <a:pt x="653143" y="471413"/>
                  </a:lnTo>
                  <a:lnTo>
                    <a:pt x="671459" y="476215"/>
                  </a:lnTo>
                  <a:cubicBezTo>
                    <a:pt x="801563" y="522693"/>
                    <a:pt x="902557" y="615918"/>
                    <a:pt x="944923" y="730959"/>
                  </a:cubicBezTo>
                  <a:lnTo>
                    <a:pt x="957551" y="777239"/>
                  </a:lnTo>
                  <a:lnTo>
                    <a:pt x="966652" y="777239"/>
                  </a:lnTo>
                  <a:lnTo>
                    <a:pt x="966652" y="852350"/>
                  </a:lnTo>
                  <a:lnTo>
                    <a:pt x="966652" y="2965268"/>
                  </a:lnTo>
                  <a:lnTo>
                    <a:pt x="0" y="2965268"/>
                  </a:lnTo>
                  <a:lnTo>
                    <a:pt x="0" y="852350"/>
                  </a:lnTo>
                  <a:lnTo>
                    <a:pt x="0" y="777239"/>
                  </a:lnTo>
                  <a:lnTo>
                    <a:pt x="9101" y="777239"/>
                  </a:lnTo>
                  <a:lnTo>
                    <a:pt x="21729" y="730959"/>
                  </a:lnTo>
                  <a:cubicBezTo>
                    <a:pt x="64095" y="615918"/>
                    <a:pt x="165089" y="522693"/>
                    <a:pt x="295193" y="476215"/>
                  </a:cubicBezTo>
                  <a:lnTo>
                    <a:pt x="326571" y="467988"/>
                  </a:lnTo>
                  <a:lnTo>
                    <a:pt x="326571" y="287382"/>
                  </a:lnTo>
                  <a:lnTo>
                    <a:pt x="444137" y="287382"/>
                  </a:lnTo>
                  <a:lnTo>
                    <a:pt x="444137" y="91440"/>
                  </a:lnTo>
                  <a:lnTo>
                    <a:pt x="165463" y="9144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4DF77366-D1D1-4316-B3F6-CB645F465A59}"/>
                </a:ext>
              </a:extLst>
            </p:cNvPr>
            <p:cNvSpPr/>
            <p:nvPr/>
          </p:nvSpPr>
          <p:spPr>
            <a:xfrm flipH="1">
              <a:off x="6281747" y="444137"/>
              <a:ext cx="322788" cy="1224312"/>
            </a:xfrm>
            <a:custGeom>
              <a:avLst/>
              <a:gdLst>
                <a:gd name="connsiteX0" fmla="*/ 165463 w 966652"/>
                <a:gd name="connsiteY0" fmla="*/ 0 h 2965268"/>
                <a:gd name="connsiteX1" fmla="*/ 966652 w 966652"/>
                <a:gd name="connsiteY1" fmla="*/ 0 h 2965268"/>
                <a:gd name="connsiteX2" fmla="*/ 966652 w 966652"/>
                <a:gd name="connsiteY2" fmla="*/ 91440 h 2965268"/>
                <a:gd name="connsiteX3" fmla="*/ 535577 w 966652"/>
                <a:gd name="connsiteY3" fmla="*/ 91440 h 2965268"/>
                <a:gd name="connsiteX4" fmla="*/ 535577 w 966652"/>
                <a:gd name="connsiteY4" fmla="*/ 287382 h 2965268"/>
                <a:gd name="connsiteX5" fmla="*/ 653143 w 966652"/>
                <a:gd name="connsiteY5" fmla="*/ 287382 h 2965268"/>
                <a:gd name="connsiteX6" fmla="*/ 653143 w 966652"/>
                <a:gd name="connsiteY6" fmla="*/ 471413 h 2965268"/>
                <a:gd name="connsiteX7" fmla="*/ 671459 w 966652"/>
                <a:gd name="connsiteY7" fmla="*/ 476215 h 2965268"/>
                <a:gd name="connsiteX8" fmla="*/ 944923 w 966652"/>
                <a:gd name="connsiteY8" fmla="*/ 730959 h 2965268"/>
                <a:gd name="connsiteX9" fmla="*/ 957551 w 966652"/>
                <a:gd name="connsiteY9" fmla="*/ 777239 h 2965268"/>
                <a:gd name="connsiteX10" fmla="*/ 966652 w 966652"/>
                <a:gd name="connsiteY10" fmla="*/ 777239 h 2965268"/>
                <a:gd name="connsiteX11" fmla="*/ 966652 w 966652"/>
                <a:gd name="connsiteY11" fmla="*/ 852350 h 2965268"/>
                <a:gd name="connsiteX12" fmla="*/ 966652 w 966652"/>
                <a:gd name="connsiteY12" fmla="*/ 2965268 h 2965268"/>
                <a:gd name="connsiteX13" fmla="*/ 0 w 966652"/>
                <a:gd name="connsiteY13" fmla="*/ 2965268 h 2965268"/>
                <a:gd name="connsiteX14" fmla="*/ 0 w 966652"/>
                <a:gd name="connsiteY14" fmla="*/ 852350 h 2965268"/>
                <a:gd name="connsiteX15" fmla="*/ 0 w 966652"/>
                <a:gd name="connsiteY15" fmla="*/ 777239 h 2965268"/>
                <a:gd name="connsiteX16" fmla="*/ 9101 w 966652"/>
                <a:gd name="connsiteY16" fmla="*/ 777239 h 2965268"/>
                <a:gd name="connsiteX17" fmla="*/ 21729 w 966652"/>
                <a:gd name="connsiteY17" fmla="*/ 730959 h 2965268"/>
                <a:gd name="connsiteX18" fmla="*/ 295193 w 966652"/>
                <a:gd name="connsiteY18" fmla="*/ 476215 h 2965268"/>
                <a:gd name="connsiteX19" fmla="*/ 326571 w 966652"/>
                <a:gd name="connsiteY19" fmla="*/ 467988 h 2965268"/>
                <a:gd name="connsiteX20" fmla="*/ 326571 w 966652"/>
                <a:gd name="connsiteY20" fmla="*/ 287382 h 2965268"/>
                <a:gd name="connsiteX21" fmla="*/ 444137 w 966652"/>
                <a:gd name="connsiteY21" fmla="*/ 287382 h 2965268"/>
                <a:gd name="connsiteX22" fmla="*/ 444137 w 966652"/>
                <a:gd name="connsiteY22" fmla="*/ 91440 h 2965268"/>
                <a:gd name="connsiteX23" fmla="*/ 165463 w 966652"/>
                <a:gd name="connsiteY23" fmla="*/ 91440 h 296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66652" h="2965268">
                  <a:moveTo>
                    <a:pt x="165463" y="0"/>
                  </a:moveTo>
                  <a:lnTo>
                    <a:pt x="966652" y="0"/>
                  </a:lnTo>
                  <a:lnTo>
                    <a:pt x="966652" y="91440"/>
                  </a:lnTo>
                  <a:lnTo>
                    <a:pt x="535577" y="91440"/>
                  </a:lnTo>
                  <a:lnTo>
                    <a:pt x="535577" y="287382"/>
                  </a:lnTo>
                  <a:lnTo>
                    <a:pt x="653143" y="287382"/>
                  </a:lnTo>
                  <a:lnTo>
                    <a:pt x="653143" y="471413"/>
                  </a:lnTo>
                  <a:lnTo>
                    <a:pt x="671459" y="476215"/>
                  </a:lnTo>
                  <a:cubicBezTo>
                    <a:pt x="801563" y="522693"/>
                    <a:pt x="902557" y="615918"/>
                    <a:pt x="944923" y="730959"/>
                  </a:cubicBezTo>
                  <a:lnTo>
                    <a:pt x="957551" y="777239"/>
                  </a:lnTo>
                  <a:lnTo>
                    <a:pt x="966652" y="777239"/>
                  </a:lnTo>
                  <a:lnTo>
                    <a:pt x="966652" y="852350"/>
                  </a:lnTo>
                  <a:lnTo>
                    <a:pt x="966652" y="2965268"/>
                  </a:lnTo>
                  <a:lnTo>
                    <a:pt x="0" y="2965268"/>
                  </a:lnTo>
                  <a:lnTo>
                    <a:pt x="0" y="852350"/>
                  </a:lnTo>
                  <a:lnTo>
                    <a:pt x="0" y="777239"/>
                  </a:lnTo>
                  <a:lnTo>
                    <a:pt x="9101" y="777239"/>
                  </a:lnTo>
                  <a:lnTo>
                    <a:pt x="21729" y="730959"/>
                  </a:lnTo>
                  <a:cubicBezTo>
                    <a:pt x="64095" y="615918"/>
                    <a:pt x="165089" y="522693"/>
                    <a:pt x="295193" y="476215"/>
                  </a:cubicBezTo>
                  <a:lnTo>
                    <a:pt x="326571" y="467988"/>
                  </a:lnTo>
                  <a:lnTo>
                    <a:pt x="326571" y="287382"/>
                  </a:lnTo>
                  <a:lnTo>
                    <a:pt x="444137" y="287382"/>
                  </a:lnTo>
                  <a:lnTo>
                    <a:pt x="444137" y="91440"/>
                  </a:lnTo>
                  <a:lnTo>
                    <a:pt x="165463" y="9144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AB90212-B0B8-4CD1-AEA9-DB4353A0FFBB}"/>
                </a:ext>
              </a:extLst>
            </p:cNvPr>
            <p:cNvSpPr/>
            <p:nvPr/>
          </p:nvSpPr>
          <p:spPr>
            <a:xfrm flipH="1">
              <a:off x="6111644" y="444137"/>
              <a:ext cx="322788" cy="1224312"/>
            </a:xfrm>
            <a:custGeom>
              <a:avLst/>
              <a:gdLst>
                <a:gd name="connsiteX0" fmla="*/ 165463 w 966652"/>
                <a:gd name="connsiteY0" fmla="*/ 0 h 2965268"/>
                <a:gd name="connsiteX1" fmla="*/ 966652 w 966652"/>
                <a:gd name="connsiteY1" fmla="*/ 0 h 2965268"/>
                <a:gd name="connsiteX2" fmla="*/ 966652 w 966652"/>
                <a:gd name="connsiteY2" fmla="*/ 91440 h 2965268"/>
                <a:gd name="connsiteX3" fmla="*/ 535577 w 966652"/>
                <a:gd name="connsiteY3" fmla="*/ 91440 h 2965268"/>
                <a:gd name="connsiteX4" fmla="*/ 535577 w 966652"/>
                <a:gd name="connsiteY4" fmla="*/ 287382 h 2965268"/>
                <a:gd name="connsiteX5" fmla="*/ 653143 w 966652"/>
                <a:gd name="connsiteY5" fmla="*/ 287382 h 2965268"/>
                <a:gd name="connsiteX6" fmla="*/ 653143 w 966652"/>
                <a:gd name="connsiteY6" fmla="*/ 471413 h 2965268"/>
                <a:gd name="connsiteX7" fmla="*/ 671459 w 966652"/>
                <a:gd name="connsiteY7" fmla="*/ 476215 h 2965268"/>
                <a:gd name="connsiteX8" fmla="*/ 944923 w 966652"/>
                <a:gd name="connsiteY8" fmla="*/ 730959 h 2965268"/>
                <a:gd name="connsiteX9" fmla="*/ 957551 w 966652"/>
                <a:gd name="connsiteY9" fmla="*/ 777239 h 2965268"/>
                <a:gd name="connsiteX10" fmla="*/ 966652 w 966652"/>
                <a:gd name="connsiteY10" fmla="*/ 777239 h 2965268"/>
                <a:gd name="connsiteX11" fmla="*/ 966652 w 966652"/>
                <a:gd name="connsiteY11" fmla="*/ 852350 h 2965268"/>
                <a:gd name="connsiteX12" fmla="*/ 966652 w 966652"/>
                <a:gd name="connsiteY12" fmla="*/ 2965268 h 2965268"/>
                <a:gd name="connsiteX13" fmla="*/ 0 w 966652"/>
                <a:gd name="connsiteY13" fmla="*/ 2965268 h 2965268"/>
                <a:gd name="connsiteX14" fmla="*/ 0 w 966652"/>
                <a:gd name="connsiteY14" fmla="*/ 852350 h 2965268"/>
                <a:gd name="connsiteX15" fmla="*/ 0 w 966652"/>
                <a:gd name="connsiteY15" fmla="*/ 777239 h 2965268"/>
                <a:gd name="connsiteX16" fmla="*/ 9101 w 966652"/>
                <a:gd name="connsiteY16" fmla="*/ 777239 h 2965268"/>
                <a:gd name="connsiteX17" fmla="*/ 21729 w 966652"/>
                <a:gd name="connsiteY17" fmla="*/ 730959 h 2965268"/>
                <a:gd name="connsiteX18" fmla="*/ 295193 w 966652"/>
                <a:gd name="connsiteY18" fmla="*/ 476215 h 2965268"/>
                <a:gd name="connsiteX19" fmla="*/ 326571 w 966652"/>
                <a:gd name="connsiteY19" fmla="*/ 467988 h 2965268"/>
                <a:gd name="connsiteX20" fmla="*/ 326571 w 966652"/>
                <a:gd name="connsiteY20" fmla="*/ 287382 h 2965268"/>
                <a:gd name="connsiteX21" fmla="*/ 444137 w 966652"/>
                <a:gd name="connsiteY21" fmla="*/ 287382 h 2965268"/>
                <a:gd name="connsiteX22" fmla="*/ 444137 w 966652"/>
                <a:gd name="connsiteY22" fmla="*/ 91440 h 2965268"/>
                <a:gd name="connsiteX23" fmla="*/ 165463 w 966652"/>
                <a:gd name="connsiteY23" fmla="*/ 91440 h 296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66652" h="2965268">
                  <a:moveTo>
                    <a:pt x="165463" y="0"/>
                  </a:moveTo>
                  <a:lnTo>
                    <a:pt x="966652" y="0"/>
                  </a:lnTo>
                  <a:lnTo>
                    <a:pt x="966652" y="91440"/>
                  </a:lnTo>
                  <a:lnTo>
                    <a:pt x="535577" y="91440"/>
                  </a:lnTo>
                  <a:lnTo>
                    <a:pt x="535577" y="287382"/>
                  </a:lnTo>
                  <a:lnTo>
                    <a:pt x="653143" y="287382"/>
                  </a:lnTo>
                  <a:lnTo>
                    <a:pt x="653143" y="471413"/>
                  </a:lnTo>
                  <a:lnTo>
                    <a:pt x="671459" y="476215"/>
                  </a:lnTo>
                  <a:cubicBezTo>
                    <a:pt x="801563" y="522693"/>
                    <a:pt x="902557" y="615918"/>
                    <a:pt x="944923" y="730959"/>
                  </a:cubicBezTo>
                  <a:lnTo>
                    <a:pt x="957551" y="777239"/>
                  </a:lnTo>
                  <a:lnTo>
                    <a:pt x="966652" y="777239"/>
                  </a:lnTo>
                  <a:lnTo>
                    <a:pt x="966652" y="852350"/>
                  </a:lnTo>
                  <a:lnTo>
                    <a:pt x="966652" y="2965268"/>
                  </a:lnTo>
                  <a:lnTo>
                    <a:pt x="0" y="2965268"/>
                  </a:lnTo>
                  <a:lnTo>
                    <a:pt x="0" y="852350"/>
                  </a:lnTo>
                  <a:lnTo>
                    <a:pt x="0" y="777239"/>
                  </a:lnTo>
                  <a:lnTo>
                    <a:pt x="9101" y="777239"/>
                  </a:lnTo>
                  <a:lnTo>
                    <a:pt x="21729" y="730959"/>
                  </a:lnTo>
                  <a:cubicBezTo>
                    <a:pt x="64095" y="615918"/>
                    <a:pt x="165089" y="522693"/>
                    <a:pt x="295193" y="476215"/>
                  </a:cubicBezTo>
                  <a:lnTo>
                    <a:pt x="326571" y="467988"/>
                  </a:lnTo>
                  <a:lnTo>
                    <a:pt x="326571" y="287382"/>
                  </a:lnTo>
                  <a:lnTo>
                    <a:pt x="444137" y="287382"/>
                  </a:lnTo>
                  <a:lnTo>
                    <a:pt x="444137" y="91440"/>
                  </a:lnTo>
                  <a:lnTo>
                    <a:pt x="165463" y="9144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07AA20F7-4057-4A6A-81F7-3AD82D790774}"/>
                </a:ext>
              </a:extLst>
            </p:cNvPr>
            <p:cNvSpPr/>
            <p:nvPr/>
          </p:nvSpPr>
          <p:spPr>
            <a:xfrm>
              <a:off x="5856178" y="444137"/>
              <a:ext cx="399114" cy="1224312"/>
            </a:xfrm>
            <a:custGeom>
              <a:avLst/>
              <a:gdLst>
                <a:gd name="connsiteX0" fmla="*/ 165463 w 966652"/>
                <a:gd name="connsiteY0" fmla="*/ 0 h 2965268"/>
                <a:gd name="connsiteX1" fmla="*/ 966652 w 966652"/>
                <a:gd name="connsiteY1" fmla="*/ 0 h 2965268"/>
                <a:gd name="connsiteX2" fmla="*/ 966652 w 966652"/>
                <a:gd name="connsiteY2" fmla="*/ 91440 h 2965268"/>
                <a:gd name="connsiteX3" fmla="*/ 535577 w 966652"/>
                <a:gd name="connsiteY3" fmla="*/ 91440 h 2965268"/>
                <a:gd name="connsiteX4" fmla="*/ 535577 w 966652"/>
                <a:gd name="connsiteY4" fmla="*/ 287382 h 2965268"/>
                <a:gd name="connsiteX5" fmla="*/ 653143 w 966652"/>
                <a:gd name="connsiteY5" fmla="*/ 287382 h 2965268"/>
                <a:gd name="connsiteX6" fmla="*/ 653143 w 966652"/>
                <a:gd name="connsiteY6" fmla="*/ 471413 h 2965268"/>
                <a:gd name="connsiteX7" fmla="*/ 671459 w 966652"/>
                <a:gd name="connsiteY7" fmla="*/ 476215 h 2965268"/>
                <a:gd name="connsiteX8" fmla="*/ 944923 w 966652"/>
                <a:gd name="connsiteY8" fmla="*/ 730959 h 2965268"/>
                <a:gd name="connsiteX9" fmla="*/ 957551 w 966652"/>
                <a:gd name="connsiteY9" fmla="*/ 777239 h 2965268"/>
                <a:gd name="connsiteX10" fmla="*/ 966652 w 966652"/>
                <a:gd name="connsiteY10" fmla="*/ 777239 h 2965268"/>
                <a:gd name="connsiteX11" fmla="*/ 966652 w 966652"/>
                <a:gd name="connsiteY11" fmla="*/ 852350 h 2965268"/>
                <a:gd name="connsiteX12" fmla="*/ 966652 w 966652"/>
                <a:gd name="connsiteY12" fmla="*/ 2965268 h 2965268"/>
                <a:gd name="connsiteX13" fmla="*/ 0 w 966652"/>
                <a:gd name="connsiteY13" fmla="*/ 2965268 h 2965268"/>
                <a:gd name="connsiteX14" fmla="*/ 0 w 966652"/>
                <a:gd name="connsiteY14" fmla="*/ 852350 h 2965268"/>
                <a:gd name="connsiteX15" fmla="*/ 0 w 966652"/>
                <a:gd name="connsiteY15" fmla="*/ 777239 h 2965268"/>
                <a:gd name="connsiteX16" fmla="*/ 9101 w 966652"/>
                <a:gd name="connsiteY16" fmla="*/ 777239 h 2965268"/>
                <a:gd name="connsiteX17" fmla="*/ 21729 w 966652"/>
                <a:gd name="connsiteY17" fmla="*/ 730959 h 2965268"/>
                <a:gd name="connsiteX18" fmla="*/ 295193 w 966652"/>
                <a:gd name="connsiteY18" fmla="*/ 476215 h 2965268"/>
                <a:gd name="connsiteX19" fmla="*/ 326571 w 966652"/>
                <a:gd name="connsiteY19" fmla="*/ 467988 h 2965268"/>
                <a:gd name="connsiteX20" fmla="*/ 326571 w 966652"/>
                <a:gd name="connsiteY20" fmla="*/ 287382 h 2965268"/>
                <a:gd name="connsiteX21" fmla="*/ 444137 w 966652"/>
                <a:gd name="connsiteY21" fmla="*/ 287382 h 2965268"/>
                <a:gd name="connsiteX22" fmla="*/ 444137 w 966652"/>
                <a:gd name="connsiteY22" fmla="*/ 91440 h 2965268"/>
                <a:gd name="connsiteX23" fmla="*/ 165463 w 966652"/>
                <a:gd name="connsiteY23" fmla="*/ 91440 h 296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66652" h="2965268">
                  <a:moveTo>
                    <a:pt x="165463" y="0"/>
                  </a:moveTo>
                  <a:lnTo>
                    <a:pt x="966652" y="0"/>
                  </a:lnTo>
                  <a:lnTo>
                    <a:pt x="966652" y="91440"/>
                  </a:lnTo>
                  <a:lnTo>
                    <a:pt x="535577" y="91440"/>
                  </a:lnTo>
                  <a:lnTo>
                    <a:pt x="535577" y="287382"/>
                  </a:lnTo>
                  <a:lnTo>
                    <a:pt x="653143" y="287382"/>
                  </a:lnTo>
                  <a:lnTo>
                    <a:pt x="653143" y="471413"/>
                  </a:lnTo>
                  <a:lnTo>
                    <a:pt x="671459" y="476215"/>
                  </a:lnTo>
                  <a:cubicBezTo>
                    <a:pt x="801563" y="522693"/>
                    <a:pt x="902557" y="615918"/>
                    <a:pt x="944923" y="730959"/>
                  </a:cubicBezTo>
                  <a:lnTo>
                    <a:pt x="957551" y="777239"/>
                  </a:lnTo>
                  <a:lnTo>
                    <a:pt x="966652" y="777239"/>
                  </a:lnTo>
                  <a:lnTo>
                    <a:pt x="966652" y="852350"/>
                  </a:lnTo>
                  <a:lnTo>
                    <a:pt x="966652" y="2965268"/>
                  </a:lnTo>
                  <a:lnTo>
                    <a:pt x="0" y="2965268"/>
                  </a:lnTo>
                  <a:lnTo>
                    <a:pt x="0" y="852350"/>
                  </a:lnTo>
                  <a:lnTo>
                    <a:pt x="0" y="777239"/>
                  </a:lnTo>
                  <a:lnTo>
                    <a:pt x="9101" y="777239"/>
                  </a:lnTo>
                  <a:lnTo>
                    <a:pt x="21729" y="730959"/>
                  </a:lnTo>
                  <a:cubicBezTo>
                    <a:pt x="64095" y="615918"/>
                    <a:pt x="165089" y="522693"/>
                    <a:pt x="295193" y="476215"/>
                  </a:cubicBezTo>
                  <a:lnTo>
                    <a:pt x="326571" y="467988"/>
                  </a:lnTo>
                  <a:lnTo>
                    <a:pt x="326571" y="287382"/>
                  </a:lnTo>
                  <a:lnTo>
                    <a:pt x="444137" y="287382"/>
                  </a:lnTo>
                  <a:lnTo>
                    <a:pt x="444137" y="91440"/>
                  </a:lnTo>
                  <a:lnTo>
                    <a:pt x="165463" y="9144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F978E26-0DBC-496F-97A4-84537F910AE4}"/>
              </a:ext>
            </a:extLst>
          </p:cNvPr>
          <p:cNvGrpSpPr/>
          <p:nvPr/>
        </p:nvGrpSpPr>
        <p:grpSpPr>
          <a:xfrm>
            <a:off x="3764387" y="3007121"/>
            <a:ext cx="564494" cy="423746"/>
            <a:chOff x="7908763" y="444137"/>
            <a:chExt cx="1627371" cy="122161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8E88674-4726-4437-BA18-6DE5007E4265}"/>
                </a:ext>
              </a:extLst>
            </p:cNvPr>
            <p:cNvSpPr/>
            <p:nvPr/>
          </p:nvSpPr>
          <p:spPr>
            <a:xfrm>
              <a:off x="8273371" y="449947"/>
              <a:ext cx="791600" cy="119705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2A3F708-081A-4EA9-9420-5D6A7C8EF43D}"/>
                </a:ext>
              </a:extLst>
            </p:cNvPr>
            <p:cNvSpPr/>
            <p:nvPr/>
          </p:nvSpPr>
          <p:spPr>
            <a:xfrm>
              <a:off x="7908763" y="446780"/>
              <a:ext cx="666206" cy="12184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8ECA51D-D964-4C4D-9C72-7318AD7969C1}"/>
                </a:ext>
              </a:extLst>
            </p:cNvPr>
            <p:cNvSpPr/>
            <p:nvPr/>
          </p:nvSpPr>
          <p:spPr>
            <a:xfrm>
              <a:off x="7992220" y="591083"/>
              <a:ext cx="505457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D2F4CA6-823B-4D7F-8EEE-74B5A17DC9DC}"/>
                </a:ext>
              </a:extLst>
            </p:cNvPr>
            <p:cNvSpPr/>
            <p:nvPr/>
          </p:nvSpPr>
          <p:spPr>
            <a:xfrm>
              <a:off x="7992221" y="697764"/>
              <a:ext cx="505458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3707BB0-616A-4793-A906-D4381D8948E7}"/>
                </a:ext>
              </a:extLst>
            </p:cNvPr>
            <p:cNvSpPr/>
            <p:nvPr/>
          </p:nvSpPr>
          <p:spPr>
            <a:xfrm>
              <a:off x="7992220" y="1182510"/>
              <a:ext cx="505459" cy="368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8C1B987-7616-4852-99D7-3F7895CD1A44}"/>
                </a:ext>
              </a:extLst>
            </p:cNvPr>
            <p:cNvSpPr/>
            <p:nvPr/>
          </p:nvSpPr>
          <p:spPr>
            <a:xfrm>
              <a:off x="8428573" y="798288"/>
              <a:ext cx="69104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A4266C3-4653-4309-98DC-6D52A63F85F7}"/>
                </a:ext>
              </a:extLst>
            </p:cNvPr>
            <p:cNvSpPr/>
            <p:nvPr/>
          </p:nvSpPr>
          <p:spPr>
            <a:xfrm>
              <a:off x="9017487" y="447304"/>
              <a:ext cx="518647" cy="121844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0647494-0D27-45AC-A654-21D5855CC301}"/>
                </a:ext>
              </a:extLst>
            </p:cNvPr>
            <p:cNvSpPr/>
            <p:nvPr/>
          </p:nvSpPr>
          <p:spPr>
            <a:xfrm>
              <a:off x="8652879" y="444137"/>
              <a:ext cx="666206" cy="12184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AD59CA4-6640-4ADD-8431-C1605E3EBCFA}"/>
                </a:ext>
              </a:extLst>
            </p:cNvPr>
            <p:cNvSpPr/>
            <p:nvPr/>
          </p:nvSpPr>
          <p:spPr>
            <a:xfrm>
              <a:off x="8736336" y="588440"/>
              <a:ext cx="505457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E180161-C28B-47DF-B761-F22A321B28A1}"/>
                </a:ext>
              </a:extLst>
            </p:cNvPr>
            <p:cNvSpPr/>
            <p:nvPr/>
          </p:nvSpPr>
          <p:spPr>
            <a:xfrm>
              <a:off x="8736337" y="695121"/>
              <a:ext cx="505458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5108FC0-7C97-4DEC-B779-2FF97F455CC0}"/>
                </a:ext>
              </a:extLst>
            </p:cNvPr>
            <p:cNvSpPr/>
            <p:nvPr/>
          </p:nvSpPr>
          <p:spPr>
            <a:xfrm>
              <a:off x="8736336" y="1179867"/>
              <a:ext cx="505459" cy="368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811D9C5-4493-476F-88A7-C50951D2E622}"/>
                </a:ext>
              </a:extLst>
            </p:cNvPr>
            <p:cNvSpPr/>
            <p:nvPr/>
          </p:nvSpPr>
          <p:spPr>
            <a:xfrm>
              <a:off x="9172689" y="795645"/>
              <a:ext cx="69104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172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신소연</dc:creator>
  <cp:lastModifiedBy>신소연</cp:lastModifiedBy>
  <cp:revision>7</cp:revision>
  <dcterms:created xsi:type="dcterms:W3CDTF">2019-03-29T10:05:13Z</dcterms:created>
  <dcterms:modified xsi:type="dcterms:W3CDTF">2019-03-29T11:39:49Z</dcterms:modified>
</cp:coreProperties>
</file>