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7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0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7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5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5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2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5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0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E4DD-16DE-4604-B6E1-F1A6F7E1337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72DA-ED38-4BB1-8FEE-C8DE236A5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0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40" y="0"/>
            <a:ext cx="5708259" cy="72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</cp:revision>
  <dcterms:created xsi:type="dcterms:W3CDTF">2019-04-30T05:40:44Z</dcterms:created>
  <dcterms:modified xsi:type="dcterms:W3CDTF">2019-04-30T05:44:08Z</dcterms:modified>
</cp:coreProperties>
</file>