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82" r:id="rId4"/>
    <p:sldId id="261" r:id="rId5"/>
    <p:sldId id="258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5465" userDrawn="1">
          <p15:clr>
            <a:srgbClr val="A4A3A4"/>
          </p15:clr>
        </p15:guide>
        <p15:guide id="5" pos="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83" y="67"/>
      </p:cViewPr>
      <p:guideLst>
        <p:guide orient="horz" pos="323"/>
        <p:guide orient="horz" pos="3997"/>
        <p:guide pos="5465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C20C-AA43-4B0A-AE89-C0656DC3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0F7FC-60C7-4BC0-8AD1-6F4EBBEB2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81C6-21A4-4814-A39C-58CA2790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5A800-E6E6-4F25-8556-D96BBD9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204D8-BF03-4B80-AB56-D22F07BA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5748-9263-404D-8C5E-61941FD5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A3759-B96C-49C4-9E7D-137557E3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F5681-A5B8-4771-9565-E246E2C6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C42E-3CB0-4862-AC5B-E91CD4BC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56863-8F2F-4381-996E-42D0029C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32C6E-C1CD-4D44-B74A-5A43ED8AE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5582C-825C-4145-9EE2-D873D76B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65B49-04D2-4B95-AAF1-A84888E4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F506E-75AD-4722-8E30-E9E1FB75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28F33-2070-47C2-8F14-4288EEA8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593CF-2DD9-449A-83B5-505DCF6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9D14E-6420-4C8D-95C0-6674BFE0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94AD8-E720-4AF7-8C55-1D8C9DB4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F36B8-3E54-4C45-B197-CA384DC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B4FFB-988D-462D-82AF-EFC98365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52392-EFFB-4533-9B00-6CDAE90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4C824-F099-4631-B790-2560FAF8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7926C-63D5-4553-8ED9-990C5053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AEE8F-541F-4DD2-BC96-928A86F7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4D22D-FD7E-4D22-8070-36BA57D6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7DC61-F85A-4FC4-9141-58726E37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D5BE1-8A0E-4238-8387-D82A820C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ABF65-ED4D-481E-8A52-F5C17043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DAFDB-BD12-4B29-B59F-6B813510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527AB-ABC2-49B3-A061-B8D009CB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998D5-76A6-4AC2-A87E-44D10DA3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790D-F663-4A25-9027-58FD7252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61B49-1685-43C1-86CA-27ACB443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BD43E-411F-4756-BA5A-5569F91C3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E2F1F8-6214-4484-A748-7BCF04FA8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F9ECE-79EE-4EB5-A51F-95665C9AE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E17E9-2B55-433F-9607-1A4954C7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00694-A9FC-46B7-AA3C-7A7519D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0946A6-9B47-42F5-B619-042D0321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726CC-9C27-4FC8-A660-AB72F13F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27EB5-A4C3-49E3-AF57-CD0465F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B9307B-2A03-4AFE-B0E9-C19BDB0A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61B9D-DC9B-45B1-AC1A-8D2A939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6487B-1325-4D42-9132-081B2B1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BF237F-CD0C-42CF-B3E6-8AEB62AA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DF7DF-3B44-4C7D-8234-3D6D5776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94DD5-F837-470A-93FC-63316B9D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15F97-5B2F-48BB-982E-C95E6CA6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3CB79-72B4-4C1D-B71E-E91B0894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C1EE9-F653-4C46-BD57-9E78D02B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2BF13-F581-46E1-B303-A929C94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AEC76-1038-4D81-980B-C6B82C9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7F4F-AFBF-4116-B54A-997C39AB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0D39A-62C7-4332-B4CF-C2CABE2D0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712CD-E368-4959-866B-0F70AAEE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8383A-2AFC-4A51-86E0-8B28DD87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4EEB1-C6CE-44DD-ABA7-705E17B8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9CB44-71A8-4227-BE6A-27BBAA82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FC89B0-A646-47E6-A357-0F5360E2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C13EC-2064-48E4-A5F8-AA1CFB3D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45643-A95E-4C00-A546-A7F2F1E0B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440-DA14-45BD-8A52-65B67BB9CB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2B703-13A4-419C-BE1C-E3DFD0816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E8AD-0453-41B6-B9BD-68A6B4AD4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A3C6-0B77-4C1E-9E48-F2536446E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C6396-13F4-47C5-9125-C9D896D8D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미용실 고객관리 및 </a:t>
            </a:r>
            <a:br>
              <a:rPr lang="en-US" altLang="ko-KR" b="1"/>
            </a:br>
            <a:r>
              <a:rPr lang="ko-KR" altLang="en-US" b="1"/>
              <a:t>소모품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FFEFA-19D5-48D0-BC61-6E2E1B08E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1712113 </a:t>
            </a:r>
            <a:r>
              <a:rPr lang="ko-KR" altLang="en-US"/>
              <a:t>신소연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화면 설명 및 코드 설명</a:t>
            </a:r>
            <a:r>
              <a:rPr lang="en-US" altLang="ko-KR" sz="3200" b="1"/>
              <a:t>( </a:t>
            </a:r>
            <a:r>
              <a:rPr lang="ko-KR" altLang="en-US" sz="3200" b="1"/>
              <a:t>메인 </a:t>
            </a:r>
            <a:r>
              <a:rPr lang="en-US" altLang="ko-KR" sz="3200" b="1"/>
              <a:t>– </a:t>
            </a:r>
            <a:r>
              <a:rPr lang="ko-KR" altLang="en-US" sz="3200" b="1"/>
              <a:t>고객관리 </a:t>
            </a:r>
            <a:r>
              <a:rPr lang="en-US" altLang="ko-KR" sz="3200" b="1"/>
              <a:t>)</a:t>
            </a:r>
            <a:endParaRPr lang="ko-KR" altLang="en-US" sz="320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FFBBE6FE-4DC0-4183-9883-8063F90E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6D041E-361B-4920-95CA-CCDB178937F6}"/>
              </a:ext>
            </a:extLst>
          </p:cNvPr>
          <p:cNvSpPr/>
          <p:nvPr/>
        </p:nvSpPr>
        <p:spPr>
          <a:xfrm>
            <a:off x="1107440" y="1852365"/>
            <a:ext cx="38608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제거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ids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listView1.SelectedItems.Count; i++)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!= 0)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ids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ids += listView1.SelectedItems[i].SubItems[7].Text;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count += 1;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label18.Text = count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ids2.Text = ids;</a:t>
            </a:r>
            <a:endParaRPr lang="ko-KR" altLang="en-US" sz="1050" b="1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5A18AEE-2D90-4A56-9C37-D1DC291C3267}"/>
              </a:ext>
            </a:extLst>
          </p:cNvPr>
          <p:cNvCxnSpPr/>
          <p:nvPr/>
        </p:nvCxnSpPr>
        <p:spPr>
          <a:xfrm>
            <a:off x="4978400" y="2377440"/>
            <a:ext cx="174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D5107-3348-4975-BCB5-1A6F7C53EC72}"/>
              </a:ext>
            </a:extLst>
          </p:cNvPr>
          <p:cNvSpPr/>
          <p:nvPr/>
        </p:nvSpPr>
        <p:spPr>
          <a:xfrm>
            <a:off x="1191578" y="3837617"/>
            <a:ext cx="4572000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conn.Open();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"DELETE FROM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 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회원번호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("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ids2.Text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");"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cmd.ExecuteNonQuery();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  <a:endParaRPr lang="ko-KR" altLang="en-US" sz="105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A259CC-81FB-4D1A-BDEB-7D3F86164C40}"/>
              </a:ext>
            </a:extLst>
          </p:cNvPr>
          <p:cNvCxnSpPr/>
          <p:nvPr/>
        </p:nvCxnSpPr>
        <p:spPr>
          <a:xfrm>
            <a:off x="5750560" y="4257040"/>
            <a:ext cx="1087120" cy="12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8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화면 설명 및 코드 설명</a:t>
            </a:r>
            <a:r>
              <a:rPr lang="en-US" altLang="ko-KR" sz="3200" b="1"/>
              <a:t>( </a:t>
            </a:r>
            <a:r>
              <a:rPr lang="ko-KR" altLang="en-US" sz="3200" b="1"/>
              <a:t>메인 </a:t>
            </a:r>
            <a:r>
              <a:rPr lang="en-US" altLang="ko-KR" sz="3200" b="1"/>
              <a:t>– </a:t>
            </a:r>
            <a:r>
              <a:rPr lang="ko-KR" altLang="en-US" sz="3200" b="1"/>
              <a:t>고객관리 </a:t>
            </a:r>
            <a:r>
              <a:rPr lang="en-US" altLang="ko-KR" sz="3200" b="1"/>
              <a:t>)</a:t>
            </a:r>
            <a:endParaRPr lang="ko-KR" altLang="en-US" sz="320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B21EA008-7D48-4075-994F-7DDEBAEFB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3F028EA-57FF-4F7A-BF3F-145E65E59FD6}"/>
              </a:ext>
            </a:extLst>
          </p:cNvPr>
          <p:cNvSpPr/>
          <p:nvPr/>
        </p:nvSpPr>
        <p:spPr>
          <a:xfrm>
            <a:off x="921068" y="3140458"/>
            <a:ext cx="7051040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 </a:t>
            </a:r>
            <a:endParaRPr lang="en-US" altLang="ko-KR" sz="1050" b="1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FROM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 OUTER JOIN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회원리스트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회원리스트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 </a:t>
            </a:r>
            <a:endParaRPr lang="en-US" altLang="ko-KR" sz="1050" b="1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WHERE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 NULL ORDER BY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50" b="1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B54F32-8428-4F38-BFBE-DC8A65B69344}"/>
              </a:ext>
            </a:extLst>
          </p:cNvPr>
          <p:cNvCxnSpPr/>
          <p:nvPr/>
        </p:nvCxnSpPr>
        <p:spPr>
          <a:xfrm flipV="1">
            <a:off x="4927124" y="2387600"/>
            <a:ext cx="1747996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화면 설명 및 코드 설명</a:t>
            </a:r>
            <a:r>
              <a:rPr lang="en-US" altLang="ko-KR" sz="3200" b="1"/>
              <a:t>( </a:t>
            </a:r>
            <a:r>
              <a:rPr lang="ko-KR" altLang="en-US" sz="3200" b="1"/>
              <a:t>메인 </a:t>
            </a:r>
            <a:r>
              <a:rPr lang="en-US" altLang="ko-KR" sz="3200" b="1"/>
              <a:t>– </a:t>
            </a:r>
            <a:r>
              <a:rPr lang="ko-KR" altLang="en-US" sz="3200" b="1"/>
              <a:t>고객관리 </a:t>
            </a:r>
            <a:r>
              <a:rPr lang="en-US" altLang="ko-KR" sz="3200" b="1"/>
              <a:t>)</a:t>
            </a:r>
            <a:endParaRPr lang="ko-KR" altLang="en-US" sz="320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C30B33DF-0B10-4C77-B638-B4DAD6D3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107905-DD6D-42FF-8062-EC124F4ACABC}"/>
              </a:ext>
            </a:extLst>
          </p:cNvPr>
          <p:cNvSpPr/>
          <p:nvPr/>
        </p:nvSpPr>
        <p:spPr>
          <a:xfrm>
            <a:off x="1209040" y="1341947"/>
            <a:ext cx="4734560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Button53_Click(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idsf.Clear();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listView1.SelectedItems.Count; i++)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idsf.Add(listView1.SelectedItems[i].SubItems[3].Text);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count += 1;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label27.Text = count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E24788-E3D0-4671-A4AD-43C3F0D6B0ED}"/>
              </a:ext>
            </a:extLst>
          </p:cNvPr>
          <p:cNvCxnSpPr/>
          <p:nvPr/>
        </p:nvCxnSpPr>
        <p:spPr>
          <a:xfrm>
            <a:off x="5933440" y="2032000"/>
            <a:ext cx="934720" cy="166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72411D-219F-4154-A7DC-D3354C460CD2}"/>
              </a:ext>
            </a:extLst>
          </p:cNvPr>
          <p:cNvSpPr/>
          <p:nvPr/>
        </p:nvSpPr>
        <p:spPr>
          <a:xfrm>
            <a:off x="924561" y="2310709"/>
            <a:ext cx="4572000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Button16_Click(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고객 선호 서비스 삽입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textBox14.AppendText(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"&amp;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선호서비스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textBox14.Focus();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DD4BD0-5FEC-4E30-916A-2230C2AF662A}"/>
              </a:ext>
            </a:extLst>
          </p:cNvPr>
          <p:cNvCxnSpPr/>
          <p:nvPr/>
        </p:nvCxnSpPr>
        <p:spPr>
          <a:xfrm>
            <a:off x="5044440" y="3347719"/>
            <a:ext cx="47244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BEAB3-B066-4B76-9191-43B69E172329}"/>
              </a:ext>
            </a:extLst>
          </p:cNvPr>
          <p:cNvSpPr/>
          <p:nvPr/>
        </p:nvSpPr>
        <p:spPr>
          <a:xfrm>
            <a:off x="3141662" y="1491347"/>
            <a:ext cx="2540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sms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보낼 포트 설정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SerialPort();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sp.PortName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"COM4"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sp.BaudRate = 230400;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sp.Parity = Parity.None;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sp.DataBits = 8;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sp.StopBits = StopBits.One;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sp.Encoding = Encoding.UTF8;</a:t>
            </a:r>
            <a:endParaRPr lang="ko-KR" altLang="en-US" sz="1050" b="1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54BBE4-9B56-4BAF-BAA9-12DD2778590B}"/>
              </a:ext>
            </a:extLst>
          </p:cNvPr>
          <p:cNvCxnSpPr>
            <a:cxnSpLocks/>
          </p:cNvCxnSpPr>
          <p:nvPr/>
        </p:nvCxnSpPr>
        <p:spPr>
          <a:xfrm>
            <a:off x="5681662" y="2876342"/>
            <a:ext cx="1139667" cy="1473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3D95B-2EAD-4437-AD88-A19AC7F8805C}"/>
              </a:ext>
            </a:extLst>
          </p:cNvPr>
          <p:cNvSpPr/>
          <p:nvPr/>
        </p:nvSpPr>
        <p:spPr>
          <a:xfrm>
            <a:off x="2158323" y="2587707"/>
            <a:ext cx="8579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sp.Open();</a:t>
            </a:r>
            <a:endParaRPr lang="ko-KR" altLang="en-US" sz="105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647ED7-72C2-4C0C-9FE3-EB8F73FC16CF}"/>
              </a:ext>
            </a:extLst>
          </p:cNvPr>
          <p:cNvSpPr/>
          <p:nvPr/>
        </p:nvSpPr>
        <p:spPr>
          <a:xfrm>
            <a:off x="588011" y="2944619"/>
            <a:ext cx="6229350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phone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idsf)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선호서비스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수신거부여부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FROM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회원리스트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 '"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phone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"';"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MySqlDataReader rdr = cmd.ExecuteReader();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(rdr[1].ToString() ==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수락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check.Checked !=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(rdr.Read())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personal = content.Replace(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"&amp;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선호서비스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rdr[0].ToString());</a:t>
            </a:r>
          </a:p>
          <a:p>
            <a:r>
              <a:rPr lang="pt-BR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personal = personal.Replace(</a:t>
            </a:r>
            <a:r>
              <a:rPr lang="pt-BR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pt-BR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pt-BR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personal = personal.Replace(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rdr.Close();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sp.Write(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"AT+CMGS="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phone + Environment.NewLine);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System.Threading.Thread.Sleep(100);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sp.Write(personal + Environment.NewLine);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sp.Write(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"AT"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phone + Environment.NewLine);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85875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 </a:t>
            </a:r>
            <a:r>
              <a:rPr lang="en-US" altLang="ko-KR" b="1"/>
              <a:t>– </a:t>
            </a:r>
            <a:r>
              <a:rPr lang="ko-KR" altLang="en-US" b="1"/>
              <a:t>예약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7FFE053-6C94-4E08-A636-8C04751C2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B4347B-CD5B-449A-B0D1-894898649DA9}"/>
              </a:ext>
            </a:extLst>
          </p:cNvPr>
          <p:cNvSpPr/>
          <p:nvPr/>
        </p:nvSpPr>
        <p:spPr>
          <a:xfrm>
            <a:off x="2975575" y="1120675"/>
            <a:ext cx="5068028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bookingLvSet(String tsql)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리스트 뷰 세팅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listView6.Items.Clear();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(MySqlConnection conn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MySqlConnection(strConn))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conn.Open();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tsql;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MySqlDataReader rdr = cmd.ExecuteReader();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(rdr.Read())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String[] arr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String[5];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arr[0] = rdr[0].ToString();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arr[1] = rdr[1].ToString();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arr[2]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"{0:yyyy/MM/dd hh:mm}"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rdr[2]);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arr[3] = rdr[3].ToString();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arr[4] = rdr[4].ToString();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ListViewItem lvt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ListViewItem(arr);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listView6.Items.Add(lvt);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rdr.Close();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conn.Close();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1F02E5E-EE03-491F-9526-F25976F66034}"/>
              </a:ext>
            </a:extLst>
          </p:cNvPr>
          <p:cNvCxnSpPr/>
          <p:nvPr/>
        </p:nvCxnSpPr>
        <p:spPr>
          <a:xfrm flipH="1">
            <a:off x="2062065" y="2705878"/>
            <a:ext cx="914400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49E1B0-79C2-42A6-A9F1-87ED9D299052}"/>
              </a:ext>
            </a:extLst>
          </p:cNvPr>
          <p:cNvSpPr/>
          <p:nvPr/>
        </p:nvSpPr>
        <p:spPr>
          <a:xfrm>
            <a:off x="754062" y="1531760"/>
            <a:ext cx="5421085" cy="413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Button37_Click(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추가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추가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(MySqlConnection conn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MySqlConnection(strConn))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conn.Open();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"INSERT INTO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VALUES(null,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		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비고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세팅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textBox38.Text 		+ textBox37.Text + textBox36.Text);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dateTimePicker6.Value);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textBox33.Text);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비고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textBox35.Text);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cmd.ExecuteNonQuery();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}</a:t>
            </a:r>
          </a:p>
          <a:p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…… </a:t>
            </a:r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295DB7-F6BF-434C-AE5F-392247357775}"/>
              </a:ext>
            </a:extLst>
          </p:cNvPr>
          <p:cNvCxnSpPr/>
          <p:nvPr/>
        </p:nvCxnSpPr>
        <p:spPr>
          <a:xfrm>
            <a:off x="6167535" y="3060441"/>
            <a:ext cx="802432" cy="118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 </a:t>
            </a:r>
            <a:r>
              <a:rPr lang="en-US" altLang="ko-KR" b="1"/>
              <a:t>– </a:t>
            </a:r>
            <a:r>
              <a:rPr lang="ko-KR" altLang="en-US" b="1"/>
              <a:t>예약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AC9934B-D350-43E7-A30F-81DE67F77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8BB36-2967-4173-B3CA-760FEC8FBAE3}"/>
              </a:ext>
            </a:extLst>
          </p:cNvPr>
          <p:cNvSpPr/>
          <p:nvPr/>
        </p:nvSpPr>
        <p:spPr>
          <a:xfrm>
            <a:off x="1250302" y="2022168"/>
            <a:ext cx="4572000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Button46_Click(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제거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ids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listView6.SelectedItems.Count; i++)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!= 0)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ids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ids += listView6.SelectedItems[i].SubItems[0].Text;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count += 1;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label69.Text = count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ids3.Text = ids;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53CEC8-3ED8-4FF3-857D-8347E83EE009}"/>
              </a:ext>
            </a:extLst>
          </p:cNvPr>
          <p:cNvCxnSpPr/>
          <p:nvPr/>
        </p:nvCxnSpPr>
        <p:spPr>
          <a:xfrm flipV="1">
            <a:off x="5840963" y="2407298"/>
            <a:ext cx="1054359" cy="26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D00EF-A1C5-4471-B435-9021030E7E09}"/>
              </a:ext>
            </a:extLst>
          </p:cNvPr>
          <p:cNvSpPr/>
          <p:nvPr/>
        </p:nvSpPr>
        <p:spPr>
          <a:xfrm>
            <a:off x="1166327" y="3428999"/>
            <a:ext cx="365760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conn.Open();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"DELETE FROM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예약번호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("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		ids3.Text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");"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cmd.ExecuteNonQuery();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2B70E8-C184-4FC7-9F14-7A1E8B4CDB5C}"/>
              </a:ext>
            </a:extLst>
          </p:cNvPr>
          <p:cNvCxnSpPr/>
          <p:nvPr/>
        </p:nvCxnSpPr>
        <p:spPr>
          <a:xfrm>
            <a:off x="4833257" y="3853543"/>
            <a:ext cx="1922106" cy="5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 </a:t>
            </a:r>
            <a:r>
              <a:rPr lang="en-US" altLang="ko-KR" b="1"/>
              <a:t>– </a:t>
            </a:r>
            <a:r>
              <a:rPr lang="ko-KR" altLang="en-US" b="1"/>
              <a:t>예약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52F0D82-C263-4BBC-8EAC-C19C837E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438"/>
            <a:ext cx="7886700" cy="4174105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7CC74FC-2E35-406F-A927-9CBB70CC2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95" y="3108960"/>
            <a:ext cx="2293865" cy="2899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489903-D5BE-441B-94F2-98FA798E7FDD}"/>
              </a:ext>
            </a:extLst>
          </p:cNvPr>
          <p:cNvCxnSpPr/>
          <p:nvPr/>
        </p:nvCxnSpPr>
        <p:spPr>
          <a:xfrm flipV="1">
            <a:off x="4165600" y="2377440"/>
            <a:ext cx="2651760" cy="289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7F2349-D6F6-4E0E-BAC5-664C9ED75C2E}"/>
              </a:ext>
            </a:extLst>
          </p:cNvPr>
          <p:cNvCxnSpPr/>
          <p:nvPr/>
        </p:nvCxnSpPr>
        <p:spPr>
          <a:xfrm>
            <a:off x="6990080" y="2476024"/>
            <a:ext cx="0" cy="176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F3C5CF-93FE-40D7-A726-1489D8DAA041}"/>
              </a:ext>
            </a:extLst>
          </p:cNvPr>
          <p:cNvCxnSpPr/>
          <p:nvPr/>
        </p:nvCxnSpPr>
        <p:spPr>
          <a:xfrm flipH="1">
            <a:off x="5090160" y="4419600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 </a:t>
            </a:r>
            <a:r>
              <a:rPr lang="en-US" altLang="ko-KR" b="1"/>
              <a:t>– </a:t>
            </a:r>
            <a:r>
              <a:rPr lang="ko-KR" altLang="en-US" b="1"/>
              <a:t>매출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8BDA20FE-699F-44BA-B120-29170033B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202053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 </a:t>
            </a:r>
            <a:r>
              <a:rPr lang="en-US" altLang="ko-KR" b="1"/>
              <a:t>– </a:t>
            </a:r>
            <a:r>
              <a:rPr lang="ko-KR" altLang="en-US" b="1"/>
              <a:t>매출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57A034C-1C39-4914-B896-8EDB1836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151035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 </a:t>
            </a:r>
            <a:r>
              <a:rPr lang="en-US" altLang="ko-KR" b="1"/>
              <a:t>– </a:t>
            </a:r>
            <a:r>
              <a:rPr lang="ko-KR" altLang="en-US" b="1"/>
              <a:t>매출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C6963C29-DCB9-4062-A4C2-5829C12F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24041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</a:t>
            </a:r>
            <a:r>
              <a:rPr lang="en-US" altLang="ko-KR" b="1"/>
              <a:t>– </a:t>
            </a:r>
            <a:r>
              <a:rPr lang="ko-KR" altLang="en-US" b="1"/>
              <a:t>소모품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15" name="내용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AA27D2-FB74-46A1-ABBC-809F057A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438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155375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FF8BE-B997-4A19-BCDA-AB67EB2A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b="1"/>
              <a:t>프로그램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1DDDB-60CD-44D3-A0F6-DA4CEC29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ko-KR" altLang="en-US" sz="3200"/>
              <a:t> 미용실 관리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/>
              <a:t> 문자 서비스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/>
              <a:t> 소모품 관리</a:t>
            </a:r>
            <a:endParaRPr lang="en-US" altLang="ko-KR" sz="3200"/>
          </a:p>
          <a:p>
            <a:endParaRPr lang="en-US" altLang="ko-KR" sz="32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4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</a:t>
            </a:r>
            <a:r>
              <a:rPr lang="en-US" altLang="ko-KR" b="1"/>
              <a:t>– </a:t>
            </a:r>
            <a:r>
              <a:rPr lang="ko-KR" altLang="en-US" b="1"/>
              <a:t>소모품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103DC05-1DC2-4384-A0BE-78DF4724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18022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</a:t>
            </a:r>
            <a:r>
              <a:rPr lang="en-US" altLang="ko-KR" b="1"/>
              <a:t>– </a:t>
            </a:r>
            <a:r>
              <a:rPr lang="ko-KR" altLang="en-US" b="1"/>
              <a:t>소모품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F4FCFB4-7D52-4CFF-B4F1-34A4A19CF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293805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</a:t>
            </a:r>
            <a:r>
              <a:rPr lang="en-US" altLang="ko-KR" b="1"/>
              <a:t>– </a:t>
            </a:r>
            <a:r>
              <a:rPr lang="ko-KR" altLang="en-US" b="1"/>
              <a:t>시스템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81677D9-C27F-41A5-BD6F-02DEBB99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5324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</a:t>
            </a:r>
            <a:r>
              <a:rPr lang="en-US" altLang="ko-KR" b="1"/>
              <a:t>– </a:t>
            </a:r>
            <a:r>
              <a:rPr lang="ko-KR" altLang="en-US" b="1"/>
              <a:t>시스템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5CDD1EC-33B9-4025-B93E-7D4EE8A40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323688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메인</a:t>
            </a:r>
            <a:r>
              <a:rPr lang="en-US" altLang="ko-KR" b="1"/>
              <a:t>– </a:t>
            </a:r>
            <a:r>
              <a:rPr lang="ko-KR" altLang="en-US" b="1"/>
              <a:t>시스템 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C7F141C-E2A4-4748-BB80-6D8074BA4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947"/>
            <a:ext cx="7886700" cy="4174105"/>
          </a:xfrm>
        </p:spPr>
      </p:pic>
    </p:spTree>
    <p:extLst>
      <p:ext uri="{BB962C8B-B14F-4D97-AF65-F5344CB8AC3E}">
        <p14:creationId xmlns:p14="http://schemas.microsoft.com/office/powerpoint/2010/main" val="59887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2A52-00AB-449C-97D8-C8BB73C9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441452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6000" b="1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31794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FF8BE-B997-4A19-BCDA-AB67EB2A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b="1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1DDDB-60CD-44D3-A0F6-DA4CEC29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altLang="ko-KR" sz="3200"/>
              <a:t> Visual Studio 2019</a:t>
            </a:r>
          </a:p>
          <a:p>
            <a:endParaRPr lang="en-US" altLang="ko-KR" sz="3200"/>
          </a:p>
          <a:p>
            <a:r>
              <a:rPr lang="ko-KR" altLang="en-US" sz="3200"/>
              <a:t> </a:t>
            </a:r>
            <a:r>
              <a:rPr lang="en-US" altLang="ko-KR" sz="3200"/>
              <a:t>Windows 10 64x</a:t>
            </a:r>
          </a:p>
          <a:p>
            <a:endParaRPr lang="en-US" altLang="ko-KR" sz="3200"/>
          </a:p>
          <a:p>
            <a:r>
              <a:rPr lang="ko-KR" altLang="en-US" sz="3200"/>
              <a:t> </a:t>
            </a:r>
            <a:r>
              <a:rPr lang="en-US" altLang="ko-KR" sz="3200"/>
              <a:t>MySql 8.0</a:t>
            </a:r>
          </a:p>
          <a:p>
            <a:endParaRPr lang="en-US" altLang="ko-KR" sz="3200"/>
          </a:p>
          <a:p>
            <a:r>
              <a:rPr lang="en-US" altLang="ko-KR" sz="3200"/>
              <a:t> Galaxy 8 ( SMS 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8E65-A51A-4AFD-8528-9C3E64E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1752"/>
          </a:xfrm>
        </p:spPr>
        <p:txBody>
          <a:bodyPr/>
          <a:lstStyle/>
          <a:p>
            <a:r>
              <a:rPr lang="ko-KR" altLang="en-US" b="1"/>
              <a:t>프로그램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B2A66-8278-4BAB-BB6F-5662A28FD710}"/>
              </a:ext>
            </a:extLst>
          </p:cNvPr>
          <p:cNvSpPr/>
          <p:nvPr/>
        </p:nvSpPr>
        <p:spPr>
          <a:xfrm>
            <a:off x="867747" y="2246949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 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FAAA6-273E-4316-9AE0-0F595FF22F00}"/>
              </a:ext>
            </a:extLst>
          </p:cNvPr>
          <p:cNvSpPr/>
          <p:nvPr/>
        </p:nvSpPr>
        <p:spPr>
          <a:xfrm>
            <a:off x="3844212" y="2246949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메인 폼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323151F-4B67-4EB2-90EC-6CD7E9A7979E}"/>
              </a:ext>
            </a:extLst>
          </p:cNvPr>
          <p:cNvSpPr/>
          <p:nvPr/>
        </p:nvSpPr>
        <p:spPr>
          <a:xfrm>
            <a:off x="2285407" y="2475549"/>
            <a:ext cx="1500209" cy="457200"/>
          </a:xfrm>
          <a:prstGeom prst="rightArrow">
            <a:avLst>
              <a:gd name="adj1" fmla="val 17347"/>
              <a:gd name="adj2" fmla="val 3596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3A993E-30D6-4F91-A32F-3A6FFD7C16C8}"/>
              </a:ext>
            </a:extLst>
          </p:cNvPr>
          <p:cNvSpPr/>
          <p:nvPr/>
        </p:nvSpPr>
        <p:spPr>
          <a:xfrm>
            <a:off x="2528596" y="2295126"/>
            <a:ext cx="1016046" cy="380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D53DAA-E0AC-4C70-A48F-58E6D4D67D40}"/>
              </a:ext>
            </a:extLst>
          </p:cNvPr>
          <p:cNvSpPr/>
          <p:nvPr/>
        </p:nvSpPr>
        <p:spPr>
          <a:xfrm>
            <a:off x="693951" y="4287717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고객 관리</a:t>
            </a:r>
            <a:endParaRPr lang="en-US" altLang="ko-KR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A3B918-816B-4FED-B2E6-BF7646E3952C}"/>
              </a:ext>
            </a:extLst>
          </p:cNvPr>
          <p:cNvSpPr/>
          <p:nvPr/>
        </p:nvSpPr>
        <p:spPr>
          <a:xfrm>
            <a:off x="2285407" y="4287717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예약</a:t>
            </a:r>
            <a:endParaRPr lang="en-US" altLang="ko-KR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8538E-0BCD-4D94-A99F-142D6AD8097A}"/>
              </a:ext>
            </a:extLst>
          </p:cNvPr>
          <p:cNvSpPr/>
          <p:nvPr/>
        </p:nvSpPr>
        <p:spPr>
          <a:xfrm>
            <a:off x="3876863" y="4287717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매출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F7ABD-D811-42D4-96EA-5754E2934071}"/>
              </a:ext>
            </a:extLst>
          </p:cNvPr>
          <p:cNvSpPr/>
          <p:nvPr/>
        </p:nvSpPr>
        <p:spPr>
          <a:xfrm>
            <a:off x="5468319" y="4287717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소모품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02B54A-E7CF-4E2F-A70D-D07354131F96}"/>
              </a:ext>
            </a:extLst>
          </p:cNvPr>
          <p:cNvSpPr/>
          <p:nvPr/>
        </p:nvSpPr>
        <p:spPr>
          <a:xfrm>
            <a:off x="7059775" y="4287717"/>
            <a:ext cx="1455575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휴먼매직체" panose="02030504000101010101" pitchFamily="18" charset="-127"/>
                <a:ea typeface="휴먼매직체" panose="02030504000101010101" pitchFamily="18" charset="-127"/>
              </a:rPr>
              <a:t>시스템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987335-9F26-46AA-AA51-A0C850CF2A5E}"/>
              </a:ext>
            </a:extLst>
          </p:cNvPr>
          <p:cNvSpPr/>
          <p:nvPr/>
        </p:nvSpPr>
        <p:spPr>
          <a:xfrm>
            <a:off x="1464906" y="3626030"/>
            <a:ext cx="6382139" cy="88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24ECB1-589B-4DE6-ABDC-EE3D8C887046}"/>
              </a:ext>
            </a:extLst>
          </p:cNvPr>
          <p:cNvSpPr/>
          <p:nvPr/>
        </p:nvSpPr>
        <p:spPr>
          <a:xfrm>
            <a:off x="4549786" y="3073908"/>
            <a:ext cx="91440" cy="552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4A0BA11-F330-4CF8-8806-D443D8296C1E}"/>
              </a:ext>
            </a:extLst>
          </p:cNvPr>
          <p:cNvSpPr/>
          <p:nvPr/>
        </p:nvSpPr>
        <p:spPr>
          <a:xfrm>
            <a:off x="1409546" y="3626030"/>
            <a:ext cx="205398" cy="6297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A7FD750-2717-417E-9C9A-184201C4DD40}"/>
              </a:ext>
            </a:extLst>
          </p:cNvPr>
          <p:cNvSpPr/>
          <p:nvPr/>
        </p:nvSpPr>
        <p:spPr>
          <a:xfrm>
            <a:off x="2915692" y="3646464"/>
            <a:ext cx="205398" cy="6297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F4CF489-5239-4A69-A80E-07EEF5AC8FB2}"/>
              </a:ext>
            </a:extLst>
          </p:cNvPr>
          <p:cNvSpPr/>
          <p:nvPr/>
        </p:nvSpPr>
        <p:spPr>
          <a:xfrm>
            <a:off x="4492807" y="3657975"/>
            <a:ext cx="205398" cy="6297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7E6C360-BBB8-4914-8DE4-2869ADB3E148}"/>
              </a:ext>
            </a:extLst>
          </p:cNvPr>
          <p:cNvSpPr/>
          <p:nvPr/>
        </p:nvSpPr>
        <p:spPr>
          <a:xfrm>
            <a:off x="6093407" y="3638222"/>
            <a:ext cx="205398" cy="6297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9F8F6FB-D797-4E12-BED3-34AA40758D23}"/>
              </a:ext>
            </a:extLst>
          </p:cNvPr>
          <p:cNvSpPr/>
          <p:nvPr/>
        </p:nvSpPr>
        <p:spPr>
          <a:xfrm>
            <a:off x="7694007" y="3626030"/>
            <a:ext cx="205398" cy="6297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A937E-6F34-42E5-B16E-641AFD75BBF4}"/>
              </a:ext>
            </a:extLst>
          </p:cNvPr>
          <p:cNvSpPr/>
          <p:nvPr/>
        </p:nvSpPr>
        <p:spPr>
          <a:xfrm rot="1502387">
            <a:off x="7036915" y="3364991"/>
            <a:ext cx="45720" cy="69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DB1746-B8AA-4FD9-9C77-DA7778CBDA97}"/>
              </a:ext>
            </a:extLst>
          </p:cNvPr>
          <p:cNvSpPr/>
          <p:nvPr/>
        </p:nvSpPr>
        <p:spPr>
          <a:xfrm rot="1643154">
            <a:off x="6948194" y="3436894"/>
            <a:ext cx="45719" cy="69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9DAFA5-40A1-4D66-A1B1-336448B279A8}"/>
              </a:ext>
            </a:extLst>
          </p:cNvPr>
          <p:cNvSpPr/>
          <p:nvPr/>
        </p:nvSpPr>
        <p:spPr>
          <a:xfrm>
            <a:off x="6970332" y="3628950"/>
            <a:ext cx="194374" cy="819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EE333-71E3-49CC-B6F9-6A1F40C0F487}"/>
              </a:ext>
            </a:extLst>
          </p:cNvPr>
          <p:cNvSpPr/>
          <p:nvPr/>
        </p:nvSpPr>
        <p:spPr>
          <a:xfrm>
            <a:off x="6551752" y="3233365"/>
            <a:ext cx="1016046" cy="380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휴먼매직체" panose="02030504000101010101" pitchFamily="18" charset="-127"/>
                <a:ea typeface="휴먼매직체" panose="02030504000101010101" pitchFamily="18" charset="-127"/>
              </a:rPr>
              <a:t>관리자</a:t>
            </a:r>
            <a:r>
              <a:rPr lang="en-US" altLang="ko-KR" sz="1600"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16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05088F-25F2-47FE-8C83-3C1206AA28E1}"/>
              </a:ext>
            </a:extLst>
          </p:cNvPr>
          <p:cNvSpPr/>
          <p:nvPr/>
        </p:nvSpPr>
        <p:spPr>
          <a:xfrm>
            <a:off x="1025994" y="5383734"/>
            <a:ext cx="449441" cy="2796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병합 27">
            <a:extLst>
              <a:ext uri="{FF2B5EF4-FFF2-40B4-BE49-F238E27FC236}">
                <a16:creationId xmlns:a16="http://schemas.microsoft.com/office/drawing/2014/main" id="{C6F016D4-2223-46DE-9ED3-918C4D93E79E}"/>
              </a:ext>
            </a:extLst>
          </p:cNvPr>
          <p:cNvSpPr/>
          <p:nvPr/>
        </p:nvSpPr>
        <p:spPr>
          <a:xfrm>
            <a:off x="1048854" y="5382140"/>
            <a:ext cx="416052" cy="151612"/>
          </a:xfrm>
          <a:prstGeom prst="flowChartMerg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더하기 기호 28">
            <a:extLst>
              <a:ext uri="{FF2B5EF4-FFF2-40B4-BE49-F238E27FC236}">
                <a16:creationId xmlns:a16="http://schemas.microsoft.com/office/drawing/2014/main" id="{099F9638-2068-4F84-A1F4-FE82C855E6D7}"/>
              </a:ext>
            </a:extLst>
          </p:cNvPr>
          <p:cNvSpPr/>
          <p:nvPr/>
        </p:nvSpPr>
        <p:spPr>
          <a:xfrm>
            <a:off x="716811" y="5382140"/>
            <a:ext cx="275313" cy="279699"/>
          </a:xfrm>
          <a:prstGeom prst="mathPlus">
            <a:avLst>
              <a:gd name="adj1" fmla="val 4145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8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F950-493D-45A5-9FB1-B7AEA41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DB </a:t>
            </a:r>
            <a:r>
              <a:rPr lang="ko-KR" altLang="en-US" b="1"/>
              <a:t>설계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B39F503E-C643-4D31-B0D1-59F7DE7C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37" y="1524000"/>
            <a:ext cx="4702926" cy="4954588"/>
          </a:xfrm>
        </p:spPr>
      </p:pic>
    </p:spTree>
    <p:extLst>
      <p:ext uri="{BB962C8B-B14F-4D97-AF65-F5344CB8AC3E}">
        <p14:creationId xmlns:p14="http://schemas.microsoft.com/office/powerpoint/2010/main" val="10113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E43DE-6C8E-447F-9120-71C46C82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설명 및 코드 설명</a:t>
            </a:r>
            <a:r>
              <a:rPr lang="en-US" altLang="ko-KR" b="1"/>
              <a:t>( </a:t>
            </a:r>
            <a:r>
              <a:rPr lang="ko-KR" altLang="en-US" b="1"/>
              <a:t>로그인 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2D2723F-B967-4F09-A74A-879D30DE1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520825"/>
            <a:ext cx="3254022" cy="1455546"/>
          </a:xfr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1BB826-EE8D-4F46-B40F-49B79A9623D9}"/>
              </a:ext>
            </a:extLst>
          </p:cNvPr>
          <p:cNvSpPr/>
          <p:nvPr/>
        </p:nvSpPr>
        <p:spPr>
          <a:xfrm>
            <a:off x="3284647" y="1411723"/>
            <a:ext cx="5391041" cy="493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버튼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button1_Click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textBox1.Text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"admin"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textBox2.Text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soyeon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login(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“admin"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MySqlConnection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conn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MySqlConnection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strConn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conn.Open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endParaRPr lang="en-US" altLang="ko-KR" sz="1050" b="1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FROM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MySqlDataReader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cmd.ExecuteReader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rdr.Read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textBox1.Text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&amp;&amp; 			textBox2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login(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</a:t>
            </a:r>
            <a:r>
              <a:rPr lang="en-US" altLang="ko-KR" sz="1050" b="1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label1.Text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비밀번호를 확인해주세요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D4217C-CF83-4BF8-93F0-95488F8A0130}"/>
              </a:ext>
            </a:extLst>
          </p:cNvPr>
          <p:cNvSpPr/>
          <p:nvPr/>
        </p:nvSpPr>
        <p:spPr>
          <a:xfrm>
            <a:off x="539750" y="5095050"/>
            <a:ext cx="3217510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login(String name)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메소드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mf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_2_MainForm(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mf.Show();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.Visible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34761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/>
              <a:t>화면 설명 및 코드 설명</a:t>
            </a:r>
            <a:r>
              <a:rPr lang="en-US" altLang="ko-KR" sz="3200" b="1"/>
              <a:t>( </a:t>
            </a:r>
            <a:r>
              <a:rPr lang="ko-KR" altLang="en-US" sz="3200" b="1"/>
              <a:t>메인 </a:t>
            </a:r>
            <a:r>
              <a:rPr lang="en-US" altLang="ko-KR" sz="3200" b="1"/>
              <a:t>– </a:t>
            </a:r>
            <a:r>
              <a:rPr lang="ko-KR" altLang="en-US" sz="3200" b="1"/>
              <a:t>고객관리 </a:t>
            </a:r>
            <a:r>
              <a:rPr lang="en-US" altLang="ko-KR" sz="3200" b="1"/>
              <a:t>)</a:t>
            </a:r>
            <a:endParaRPr lang="ko-KR" altLang="en-US" sz="320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4B53817-7546-4AD2-BE06-9EADEBB2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6788"/>
            <a:ext cx="7886700" cy="4164424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97FC4-C484-47FD-B399-47DE34B6EA7F}"/>
              </a:ext>
            </a:extLst>
          </p:cNvPr>
          <p:cNvSpPr/>
          <p:nvPr/>
        </p:nvSpPr>
        <p:spPr>
          <a:xfrm>
            <a:off x="1473200" y="2504496"/>
            <a:ext cx="4572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_2_MainForm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(Form1 frm1, String name)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.frm1 = frm1;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label92.Text = name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 반갑습니다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 ==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"administrator"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label92.Text = 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관리자님 반갑습니다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button4.Enabled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 관리 버튼 활성화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	  button4.ForeColor = Color.Black;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54B7B7-C729-4555-9E5E-2C1205357ABE}"/>
              </a:ext>
            </a:extLst>
          </p:cNvPr>
          <p:cNvCxnSpPr/>
          <p:nvPr/>
        </p:nvCxnSpPr>
        <p:spPr>
          <a:xfrm flipV="1">
            <a:off x="5740400" y="1889760"/>
            <a:ext cx="87376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DE624-4D23-4E4D-A543-9B6CA869C881}"/>
              </a:ext>
            </a:extLst>
          </p:cNvPr>
          <p:cNvSpPr/>
          <p:nvPr/>
        </p:nvSpPr>
        <p:spPr>
          <a:xfrm>
            <a:off x="916622" y="1346788"/>
            <a:ext cx="4813618" cy="493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회원리스트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 = sql;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(textBox1.Text.Trim() !=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sql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 '"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"'"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(sql != temp)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sql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AND"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temp = sql;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sql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'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(sql != temp)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sql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AND"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temp = sql;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sql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'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’”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.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.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.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 +=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endParaRPr lang="ko-KR" altLang="en-US" sz="105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A033FB-9E58-43E2-9452-1AA897D204D7}"/>
              </a:ext>
            </a:extLst>
          </p:cNvPr>
          <p:cNvCxnSpPr/>
          <p:nvPr/>
        </p:nvCxnSpPr>
        <p:spPr>
          <a:xfrm>
            <a:off x="5740400" y="4216400"/>
            <a:ext cx="1148080" cy="1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ADA6DA-DD8B-40FA-9025-38D889FE8FC7}"/>
              </a:ext>
            </a:extLst>
          </p:cNvPr>
          <p:cNvSpPr/>
          <p:nvPr/>
        </p:nvSpPr>
        <p:spPr>
          <a:xfrm>
            <a:off x="3992880" y="716719"/>
            <a:ext cx="4937760" cy="5424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memberLvSet(String tsql)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고객 리스트 뷰 세팅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listView1.Items.Clear();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(MySqlConnection conn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MySqlConnection(strConn))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conn.Open();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tsql;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MySqlDataReader rdr = cmd.ExecuteReader();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(rdr.Read())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String[] arr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String[9];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arr[0] = rdr[0].ToString();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arr[1] = rdr[1].ToString();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arr[2]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"{0:yyyy/MM/dd}"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rdr[2]);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arr[3] = rdr[3].ToString();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arr[4] = rdr[4].ToString();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arr[5] = rdr[5].ToString();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arr[6] = rdr[6].ToString();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arr[7] = rdr[7].ToString();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arr[8] = rdr[8].ToString();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ListViewItem lvt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ListViewItem(arr);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listView1.Items.Add(lvt);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rdr.Close();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conn.Close();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39A5B6-8E9E-4DC2-A87E-405781A78D2B}"/>
              </a:ext>
            </a:extLst>
          </p:cNvPr>
          <p:cNvCxnSpPr/>
          <p:nvPr/>
        </p:nvCxnSpPr>
        <p:spPr>
          <a:xfrm flipH="1">
            <a:off x="2763520" y="4084320"/>
            <a:ext cx="1239520" cy="9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화면 설명 및 코드 설명</a:t>
            </a:r>
            <a:r>
              <a:rPr lang="en-US" altLang="ko-KR" sz="3200" b="1"/>
              <a:t>( </a:t>
            </a:r>
            <a:r>
              <a:rPr lang="ko-KR" altLang="en-US" sz="3200" b="1"/>
              <a:t>메인 </a:t>
            </a:r>
            <a:r>
              <a:rPr lang="en-US" altLang="ko-KR" sz="3200" b="1"/>
              <a:t>– </a:t>
            </a:r>
            <a:r>
              <a:rPr lang="ko-KR" altLang="en-US" sz="3200" b="1"/>
              <a:t>고객관리 </a:t>
            </a:r>
            <a:r>
              <a:rPr lang="en-US" altLang="ko-KR" sz="3200" b="1"/>
              <a:t>)</a:t>
            </a:r>
            <a:endParaRPr lang="ko-KR" altLang="en-US" sz="3200"/>
          </a:p>
        </p:txBody>
      </p:sp>
      <p:pic>
        <p:nvPicPr>
          <p:cNvPr id="14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82952499-E2FC-478C-B5EC-B680DE7A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438"/>
            <a:ext cx="7886700" cy="4174105"/>
          </a:xfr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A7A7DF-25B0-4607-A4BF-8E065A7686C7}"/>
              </a:ext>
            </a:extLst>
          </p:cNvPr>
          <p:cNvSpPr/>
          <p:nvPr/>
        </p:nvSpPr>
        <p:spPr>
          <a:xfrm>
            <a:off x="628650" y="1261587"/>
            <a:ext cx="5902960" cy="493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"INSERT INTO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VALUES(null,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수신거부여부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세팅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textBox8.Text);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dateTimePicker2.Value);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textBox7.Text + 			textBox6.Text + textBox5.Text);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(checkBox1.Checked)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수신거부여부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수신거부여부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cmd.ExecuteNonQuery();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(Exception ee)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Debug.Write(ee.ToString());</a:t>
            </a:r>
          </a:p>
          <a:p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conn.Close();</a:t>
            </a:r>
            <a:endParaRPr lang="ko-KR" altLang="en-US" sz="105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3EBBA6-FD7F-4B99-864A-A16E609001B1}"/>
              </a:ext>
            </a:extLst>
          </p:cNvPr>
          <p:cNvCxnSpPr/>
          <p:nvPr/>
        </p:nvCxnSpPr>
        <p:spPr>
          <a:xfrm>
            <a:off x="6522720" y="2428240"/>
            <a:ext cx="528320" cy="176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D1B-5D72-40A6-B7AA-9901F8E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화면 설명 및 코드 설명</a:t>
            </a:r>
            <a:r>
              <a:rPr lang="en-US" altLang="ko-KR" sz="3200" b="1"/>
              <a:t>( </a:t>
            </a:r>
            <a:r>
              <a:rPr lang="ko-KR" altLang="en-US" sz="3200" b="1"/>
              <a:t>메인 </a:t>
            </a:r>
            <a:r>
              <a:rPr lang="en-US" altLang="ko-KR" sz="3200" b="1"/>
              <a:t>– </a:t>
            </a:r>
            <a:r>
              <a:rPr lang="ko-KR" altLang="en-US" sz="3200" b="1"/>
              <a:t>고객관리 </a:t>
            </a:r>
            <a:r>
              <a:rPr lang="en-US" altLang="ko-KR" sz="3200" b="1"/>
              <a:t>)</a:t>
            </a:r>
            <a:endParaRPr lang="ko-KR" altLang="en-US" sz="320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61D0829B-7EE7-425E-8661-4E0E5AE5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41438"/>
            <a:ext cx="7886700" cy="4174105"/>
          </a:xfr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A4A782-E3F6-4341-AEDE-03F4D0EB412F}"/>
              </a:ext>
            </a:extLst>
          </p:cNvPr>
          <p:cNvSpPr/>
          <p:nvPr/>
        </p:nvSpPr>
        <p:spPr>
          <a:xfrm>
            <a:off x="1432560" y="1341438"/>
            <a:ext cx="4531360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 = listView1.SelectedItems[0].SubItems[0].Text;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cell = listView1.SelectedItems[0].SubItems[3].Text;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label33.Text = name +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님을 선택하셨습니다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textBox19.Text = listView1.SelectedItems[0].SubItems[0].Text;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(listView1.SelectedItems[0].SubItems[1].Text ==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radioButton7.Checked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radioButton8.Checked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dateTimePicker4.Value = DateTime.ParseExact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(listView1.SelectedItems[0].SubItems[2].Text,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"yyyy-MM-dd"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1050" b="1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  <a:r>
              <a:rPr lang="ko-KR" altLang="en-US" sz="1050" b="1"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  <a:endParaRPr lang="en-US" altLang="ko-KR" sz="1050" b="1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50" b="1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수정하고 있는 회원번호 임시 저장</a:t>
            </a:r>
            <a:endParaRPr lang="ko-KR" altLang="en-US" sz="1050" b="1"/>
          </a:p>
          <a:p>
            <a:r>
              <a:rPr lang="en-US" altLang="ko-KR" sz="1050" b="1"/>
              <a:t>ids.Text = listView1.SelectedItems[0].SubItems[7].Text;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1028A0-95E2-4751-911C-F77D68F263CE}"/>
              </a:ext>
            </a:extLst>
          </p:cNvPr>
          <p:cNvCxnSpPr/>
          <p:nvPr/>
        </p:nvCxnSpPr>
        <p:spPr>
          <a:xfrm>
            <a:off x="5963920" y="2153920"/>
            <a:ext cx="84328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E792B-5CCD-4D39-A8A7-2DA857D51216}"/>
              </a:ext>
            </a:extLst>
          </p:cNvPr>
          <p:cNvSpPr/>
          <p:nvPr/>
        </p:nvSpPr>
        <p:spPr>
          <a:xfrm>
            <a:off x="279918" y="1390004"/>
            <a:ext cx="6339322" cy="477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"UPDATE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수신거부여부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수신거부여부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vip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=@vip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 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회원번호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@_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sql2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"UPDATE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매출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WHERE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sql3 =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"UPDATE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</a:p>
          <a:p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WHERE 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휴대전화번호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50" b="1"/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 cmd =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MySqlCommand(sql, conn);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세팅</a:t>
            </a:r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textBox19.Text);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(radioButton7.Checked)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(radioButton8.Checked)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cmd.Parameters.AddWithValue(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"@</a:t>
            </a:r>
            <a:r>
              <a:rPr lang="ko-KR" altLang="en-US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sz="105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  <a:r>
              <a:rPr lang="ko-KR" altLang="en-US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endParaRPr lang="ko-KR" altLang="en-US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5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cmd.ExecuteNonQuery();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cmd2.ExecuteNonQuery();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cmd3.ExecuteNonQuery();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(Exception ee)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Debug.Write(ee.ToString());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conn.Close();</a:t>
            </a:r>
            <a:endParaRPr lang="ko-KR" altLang="en-US" sz="1050" b="1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B2E559-7817-4FB6-B42B-E38A68B04659}"/>
              </a:ext>
            </a:extLst>
          </p:cNvPr>
          <p:cNvCxnSpPr>
            <a:cxnSpLocks/>
          </p:cNvCxnSpPr>
          <p:nvPr/>
        </p:nvCxnSpPr>
        <p:spPr>
          <a:xfrm>
            <a:off x="6619240" y="4021494"/>
            <a:ext cx="401320" cy="255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1697</Words>
  <Application>Microsoft Office PowerPoint</Application>
  <PresentationFormat>화면 슬라이드 쇼(4:3)</PresentationFormat>
  <Paragraphs>389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돋움체</vt:lpstr>
      <vt:lpstr>맑은 고딕</vt:lpstr>
      <vt:lpstr>휴먼매직체</vt:lpstr>
      <vt:lpstr>Arial</vt:lpstr>
      <vt:lpstr>Office 테마</vt:lpstr>
      <vt:lpstr>미용실 고객관리 및  소모품 관리</vt:lpstr>
      <vt:lpstr>프로그램 소개</vt:lpstr>
      <vt:lpstr>개발 환경</vt:lpstr>
      <vt:lpstr>프로그램 구성</vt:lpstr>
      <vt:lpstr>DB 설계</vt:lpstr>
      <vt:lpstr>화면 설명 및 코드 설명( 로그인 )</vt:lpstr>
      <vt:lpstr>화면 설명 및 코드 설명( 메인 – 고객관리 )</vt:lpstr>
      <vt:lpstr>화면 설명 및 코드 설명( 메인 – 고객관리 )</vt:lpstr>
      <vt:lpstr>화면 설명 및 코드 설명( 메인 – 고객관리 )</vt:lpstr>
      <vt:lpstr>화면 설명 및 코드 설명( 메인 – 고객관리 )</vt:lpstr>
      <vt:lpstr>화면 설명 및 코드 설명( 메인 – 고객관리 )</vt:lpstr>
      <vt:lpstr>화면 설명 및 코드 설명( 메인 – 고객관리 )</vt:lpstr>
      <vt:lpstr>화면 설명 및 코드 설명( 메인 – 예약 )</vt:lpstr>
      <vt:lpstr>화면 설명 및 코드 설명( 메인 – 예약 )</vt:lpstr>
      <vt:lpstr>화면 설명 및 코드 설명( 메인 – 예약 )</vt:lpstr>
      <vt:lpstr>화면 설명 및 코드 설명( 메인 – 매출 )</vt:lpstr>
      <vt:lpstr>화면 설명 및 코드 설명( 메인 – 매출 )</vt:lpstr>
      <vt:lpstr>화면 설명 및 코드 설명( 메인 – 매출 )</vt:lpstr>
      <vt:lpstr>화면 설명 및 코드 설명( 메인– 소모품 )</vt:lpstr>
      <vt:lpstr>화면 설명 및 코드 설명( 메인– 소모품 )</vt:lpstr>
      <vt:lpstr>화면 설명 및 코드 설명( 메인– 소모품 )</vt:lpstr>
      <vt:lpstr>화면 설명 및 코드 설명( 메인– 시스템 )</vt:lpstr>
      <vt:lpstr>화면 설명 및 코드 설명( 메인– 시스템 )</vt:lpstr>
      <vt:lpstr>화면 설명 및 코드 설명( 메인– 시스템 )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미용실 고객관리 및  소모품 관리</dc:title>
  <dc:creator>신소연</dc:creator>
  <cp:lastModifiedBy>신소연</cp:lastModifiedBy>
  <cp:revision>31</cp:revision>
  <dcterms:created xsi:type="dcterms:W3CDTF">2019-05-24T07:35:51Z</dcterms:created>
  <dcterms:modified xsi:type="dcterms:W3CDTF">2019-05-28T01:10:41Z</dcterms:modified>
</cp:coreProperties>
</file>