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86" r:id="rId4"/>
    <p:sldId id="287" r:id="rId5"/>
    <p:sldId id="298" r:id="rId6"/>
    <p:sldId id="299" r:id="rId7"/>
    <p:sldId id="300" r:id="rId8"/>
    <p:sldId id="301" r:id="rId9"/>
    <p:sldId id="302" r:id="rId10"/>
    <p:sldId id="303" r:id="rId11"/>
    <p:sldId id="312" r:id="rId12"/>
    <p:sldId id="311" r:id="rId13"/>
    <p:sldId id="310" r:id="rId14"/>
    <p:sldId id="319" r:id="rId15"/>
    <p:sldId id="309" r:id="rId16"/>
    <p:sldId id="308" r:id="rId17"/>
    <p:sldId id="307" r:id="rId18"/>
    <p:sldId id="306" r:id="rId19"/>
    <p:sldId id="318" r:id="rId20"/>
    <p:sldId id="266" r:id="rId21"/>
    <p:sldId id="264" r:id="rId22"/>
    <p:sldId id="265" r:id="rId23"/>
    <p:sldId id="273" r:id="rId24"/>
    <p:sldId id="271" r:id="rId25"/>
    <p:sldId id="272" r:id="rId26"/>
    <p:sldId id="282" r:id="rId27"/>
    <p:sldId id="285" r:id="rId28"/>
    <p:sldId id="284" r:id="rId29"/>
    <p:sldId id="281" r:id="rId30"/>
    <p:sldId id="274" r:id="rId31"/>
    <p:sldId id="288" r:id="rId32"/>
    <p:sldId id="283" r:id="rId33"/>
    <p:sldId id="262" r:id="rId34"/>
    <p:sldId id="260" r:id="rId35"/>
    <p:sldId id="263" r:id="rId36"/>
    <p:sldId id="296" r:id="rId37"/>
    <p:sldId id="295" r:id="rId38"/>
    <p:sldId id="261" r:id="rId39"/>
    <p:sldId id="268" r:id="rId40"/>
    <p:sldId id="269" r:id="rId41"/>
    <p:sldId id="267" r:id="rId42"/>
    <p:sldId id="270" r:id="rId43"/>
    <p:sldId id="297" r:id="rId44"/>
    <p:sldId id="289" r:id="rId45"/>
    <p:sldId id="294" r:id="rId46"/>
    <p:sldId id="290" r:id="rId47"/>
    <p:sldId id="291" r:id="rId48"/>
    <p:sldId id="292" r:id="rId49"/>
    <p:sldId id="25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8" r:id="rId58"/>
    <p:sldId id="317" r:id="rId59"/>
    <p:sldId id="329" r:id="rId60"/>
    <p:sldId id="330" r:id="rId61"/>
    <p:sldId id="331" r:id="rId62"/>
    <p:sldId id="316" r:id="rId63"/>
    <p:sldId id="315" r:id="rId64"/>
    <p:sldId id="332" r:id="rId65"/>
    <p:sldId id="314" r:id="rId66"/>
    <p:sldId id="313" r:id="rId67"/>
    <p:sldId id="333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D3BE76-9457-4DF7-8CA5-94C3C883ECA1}">
          <p14:sldIdLst>
            <p14:sldId id="257"/>
          </p14:sldIdLst>
        </p14:section>
        <p14:section name="메인" id="{26FA0B45-057B-42CB-900E-620A025975FB}">
          <p14:sldIdLst>
            <p14:sldId id="293"/>
          </p14:sldIdLst>
        </p14:section>
        <p14:section name="시스템관리" id="{62C55E7E-FF68-4C68-ABDE-2278649C1EF6}">
          <p14:sldIdLst>
            <p14:sldId id="286"/>
            <p14:sldId id="28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기준정보관리" id="{988150D8-562A-4EEF-8288-6A787147FEB0}">
          <p14:sldIdLst>
            <p14:sldId id="312"/>
            <p14:sldId id="311"/>
            <p14:sldId id="310"/>
            <p14:sldId id="319"/>
            <p14:sldId id="309"/>
            <p14:sldId id="308"/>
            <p14:sldId id="307"/>
            <p14:sldId id="306"/>
            <p14:sldId id="318"/>
          </p14:sldIdLst>
        </p14:section>
        <p14:section name="작업지시관리" id="{DD3204BB-580A-4107-9596-830FDF01A925}">
          <p14:sldIdLst>
            <p14:sldId id="266"/>
            <p14:sldId id="264"/>
            <p14:sldId id="265"/>
          </p14:sldIdLst>
        </p14:section>
        <p14:section name="실적관리" id="{9114347B-36A7-4811-B6A5-5AE66CB0E06F}">
          <p14:sldIdLst>
            <p14:sldId id="273"/>
            <p14:sldId id="271"/>
            <p14:sldId id="272"/>
            <p14:sldId id="282"/>
            <p14:sldId id="285"/>
            <p14:sldId id="284"/>
            <p14:sldId id="281"/>
            <p14:sldId id="274"/>
            <p14:sldId id="288"/>
            <p14:sldId id="283"/>
          </p14:sldIdLst>
        </p14:section>
        <p14:section name="품질관리" id="{CA1E9A23-A089-40C1-9A4E-FEEA38B19460}">
          <p14:sldIdLst>
            <p14:sldId id="262"/>
            <p14:sldId id="260"/>
            <p14:sldId id="263"/>
            <p14:sldId id="296"/>
            <p14:sldId id="295"/>
            <p14:sldId id="261"/>
          </p14:sldIdLst>
        </p14:section>
        <p14:section name="일지관리" id="{F95BBE89-D980-410C-9ED3-119ADE04C397}">
          <p14:sldIdLst>
            <p14:sldId id="268"/>
            <p14:sldId id="269"/>
            <p14:sldId id="267"/>
            <p14:sldId id="270"/>
            <p14:sldId id="297"/>
          </p14:sldIdLst>
        </p14:section>
        <p14:section name="분석관리" id="{036A8956-AC69-4FCE-9839-581783583C54}">
          <p14:sldIdLst>
            <p14:sldId id="289"/>
            <p14:sldId id="294"/>
            <p14:sldId id="290"/>
            <p14:sldId id="291"/>
          </p14:sldIdLst>
        </p14:section>
        <p14:section name="금형관리" id="{6D51E715-79F6-47DC-B3D6-E159F3E6597D}">
          <p14:sldIdLst>
            <p14:sldId id="292"/>
            <p14:sldId id="259"/>
          </p14:sldIdLst>
        </p14:section>
        <p14:section name="피오피" id="{85E84F03-63E0-4803-91CD-AA9331FD0D4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17"/>
            <p14:sldId id="329"/>
            <p14:sldId id="330"/>
            <p14:sldId id="331"/>
            <p14:sldId id="316"/>
            <p14:sldId id="315"/>
            <p14:sldId id="332"/>
            <p14:sldId id="314"/>
            <p14:sldId id="313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D7D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7" autoAdjust="0"/>
    <p:restoredTop sz="96353" autoAdjust="0"/>
  </p:normalViewPr>
  <p:slideViewPr>
    <p:cSldViewPr snapToGrid="0">
      <p:cViewPr varScale="1">
        <p:scale>
          <a:sx n="76" d="100"/>
          <a:sy n="7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TEAM4 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3256649" y="4797153"/>
            <a:ext cx="1097238" cy="161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8581869-ABBB-4D05-8C4E-15DEDEEFD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3E3A8C-4666-4F1D-9F40-FE0DFC060B02}"/>
              </a:ext>
            </a:extLst>
          </p:cNvPr>
          <p:cNvSpPr/>
          <p:nvPr/>
        </p:nvSpPr>
        <p:spPr>
          <a:xfrm>
            <a:off x="1958994" y="5052646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B822B3E2-8C17-4185-8353-4F0E8E7A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988" y="5291839"/>
            <a:ext cx="47529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26F9F814-7E3E-4F62-99B7-CE7040F2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085487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170340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5B75547-CB86-4CB7-9F31-4A026DE1B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B9DABB4F-ED70-4E15-BE75-6F2E9A83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221" y="2024429"/>
            <a:ext cx="51117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공정그룹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1937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0D443F5-7B40-469A-8082-87B9EC83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69A95F1C-41AA-4110-BC03-83217081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053" y="2722658"/>
            <a:ext cx="6864594" cy="94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자동시작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자동 생성 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실적 시각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Gas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실적단위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팔레트생성유무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금형장착여부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투입수량자동처리여부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작업지시이니셜</a:t>
            </a:r>
          </a:p>
        </p:txBody>
      </p:sp>
    </p:spTree>
    <p:extLst>
      <p:ext uri="{BB962C8B-B14F-4D97-AF65-F5344CB8AC3E}">
        <p14:creationId xmlns:p14="http://schemas.microsoft.com/office/powerpoint/2010/main" val="174119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5A31995-C3E1-4DC2-8F28-0B3A8DA1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391"/>
            <a:ext cx="8532626" cy="5146998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F7B69B65-A0DE-4303-943B-26640347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45957"/>
            <a:ext cx="6730389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04DFCE-DC67-442A-8BB5-97B25D774C6B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B97B5516-645E-4D0A-9A1A-7E296C02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5045378"/>
            <a:ext cx="673038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</p:spTree>
    <p:extLst>
      <p:ext uri="{BB962C8B-B14F-4D97-AF65-F5344CB8AC3E}">
        <p14:creationId xmlns:p14="http://schemas.microsoft.com/office/powerpoint/2010/main" val="380246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A556666-8F43-40CA-8D19-E28A917D5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EB2FA8-3545-4E14-8412-2E096A9BB6F6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47460C9-6150-4726-8EE9-A2C926E2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2248407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2F7BB72-7EA5-457E-8992-8BD6D424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838" y="5059111"/>
            <a:ext cx="3798515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186342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EB0A03F-FD58-4222-9149-B38DE067E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60901" cy="5164054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0CD0BB60-CF9C-4CF1-9909-879283D7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164" y="2479168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21C84C-EEF1-4578-A76C-02D61738D1D2}"/>
              </a:ext>
            </a:extLst>
          </p:cNvPr>
          <p:cNvSpPr/>
          <p:nvPr/>
        </p:nvSpPr>
        <p:spPr>
          <a:xfrm>
            <a:off x="1958994" y="4629637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5D5C0AA-B09A-49C5-8DD2-0905D709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451" y="4719002"/>
            <a:ext cx="379851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비고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12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3696239-AAD4-40A0-9816-76708258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51476" cy="5158369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7DDF1A65-CACB-462D-A959-1F5CACE8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514" y="2503405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11F6C-F66C-40B8-A4A0-E7D1549967A1}"/>
              </a:ext>
            </a:extLst>
          </p:cNvPr>
          <p:cNvSpPr/>
          <p:nvPr/>
        </p:nvSpPr>
        <p:spPr>
          <a:xfrm>
            <a:off x="1949569" y="4922714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79641D2C-7CEB-48E2-AE5D-52E72723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901" y="5086386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80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3184A4D-A52D-4409-B1B3-B980B5AF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58466"/>
            <a:ext cx="8551476" cy="5158369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4DE7C6E4-4C6D-4D78-95B5-887AF674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6" y="2924372"/>
            <a:ext cx="2735207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F17F92-8A06-47EE-85AB-BB931058DB84}"/>
              </a:ext>
            </a:extLst>
          </p:cNvPr>
          <p:cNvCxnSpPr>
            <a:cxnSpLocks/>
          </p:cNvCxnSpPr>
          <p:nvPr/>
        </p:nvCxnSpPr>
        <p:spPr>
          <a:xfrm>
            <a:off x="4829908" y="2250831"/>
            <a:ext cx="0" cy="3527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66C8CE3E-2309-40BB-A9BF-5CDEF6B5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864" y="2924372"/>
            <a:ext cx="2511760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상세분류명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BF80C-40C1-40E2-BD65-BC231166A8D9}"/>
              </a:ext>
            </a:extLst>
          </p:cNvPr>
          <p:cNvSpPr/>
          <p:nvPr/>
        </p:nvSpPr>
        <p:spPr>
          <a:xfrm>
            <a:off x="4867275" y="4874844"/>
            <a:ext cx="4202002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A3E9ED0D-C379-49FA-AA69-A233B8DD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971" y="5038516"/>
            <a:ext cx="3938952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상세분류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상세분류명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35431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243B286-B4CB-49FB-9A62-86737C01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F52CCDE9-E874-4CAE-A1CF-E9741B51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852" y="2791561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C5C13D-4556-4A8B-AC44-0F05305481BA}"/>
              </a:ext>
            </a:extLst>
          </p:cNvPr>
          <p:cNvSpPr/>
          <p:nvPr/>
        </p:nvSpPr>
        <p:spPr>
          <a:xfrm>
            <a:off x="2016369" y="4922714"/>
            <a:ext cx="7034057" cy="739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FA6F5DA2-FC3B-40E1-ADAF-B0270D2D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996" y="5148402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20134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A885FB1-2297-46D9-B92D-B2CF44D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1" y="886008"/>
            <a:ext cx="8542052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BB08ACE-BF7C-4564-A208-03BF552E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2" y="8657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17A228-B42F-4AC7-9C5E-ACC08B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181" y="2741740"/>
            <a:ext cx="685151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생산시작시각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생산종료시각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투입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산출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1995-4B7D-4B3B-97F0-6D97A1D6BA27}"/>
              </a:ext>
            </a:extLst>
          </p:cNvPr>
          <p:cNvSpPr/>
          <p:nvPr/>
        </p:nvSpPr>
        <p:spPr>
          <a:xfrm>
            <a:off x="2051181" y="4187209"/>
            <a:ext cx="6699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rgbClr val="FFFFFF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37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344B370-F88A-4EED-8B4A-5D12FBD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5756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D471A6A-82E8-4C74-823C-BFEDBE2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931" y="2469698"/>
            <a:ext cx="664142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1810B-949F-4EBE-A8B7-DFD4C155EE31}"/>
              </a:ext>
            </a:extLst>
          </p:cNvPr>
          <p:cNvSpPr/>
          <p:nvPr/>
        </p:nvSpPr>
        <p:spPr>
          <a:xfrm>
            <a:off x="9459004" y="5187440"/>
            <a:ext cx="193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4A2E0B2-7834-49CD-A02B-40B70188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4929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AFBA17F-1DA9-4B94-AF06-E24B8E8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49490"/>
            <a:ext cx="6638906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1B77B84-96E0-419C-9F9B-DE2A75A7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87" y="4426486"/>
            <a:ext cx="2008096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CHART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작업지시의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시간대별 실적 수량</a:t>
            </a:r>
          </a:p>
        </p:txBody>
      </p:sp>
    </p:spTree>
    <p:extLst>
      <p:ext uri="{BB962C8B-B14F-4D97-AF65-F5344CB8AC3E}">
        <p14:creationId xmlns:p14="http://schemas.microsoft.com/office/powerpoint/2010/main" val="2333818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DA97723-D535-46EF-AF41-F2DF3891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8981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8B089C8-3263-4F84-9721-97B0FBC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622875"/>
            <a:ext cx="78263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7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54EA7A9-F130-4D8C-A2CD-538B9A58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75469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E0A7E5F-E92F-4D76-A8B6-29F3EA8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83" y="2515940"/>
            <a:ext cx="38164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BBCAAC-F80D-4BB1-9C70-A9AB0A6B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67" y="4214143"/>
            <a:ext cx="30760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팔렛트번호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ERP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 여부</a:t>
            </a:r>
          </a:p>
        </p:txBody>
      </p:sp>
    </p:spTree>
    <p:extLst>
      <p:ext uri="{BB962C8B-B14F-4D97-AF65-F5344CB8AC3E}">
        <p14:creationId xmlns:p14="http://schemas.microsoft.com/office/powerpoint/2010/main" val="369485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19D861-9C1B-47DA-84B7-F860CB47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4931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8327A7-8CD3-45E9-96EA-720A274F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팔레트번호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마감시각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취소시각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/ERP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업로드여부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</a:p>
        </p:txBody>
      </p:sp>
    </p:spTree>
    <p:extLst>
      <p:ext uri="{BB962C8B-B14F-4D97-AF65-F5344CB8AC3E}">
        <p14:creationId xmlns:p14="http://schemas.microsoft.com/office/powerpoint/2010/main" val="3534997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0BFB09-E729-49A0-96E7-A6E4DC6F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249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311C053-01F2-457B-8956-F1CDAAFF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33" y="2499173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기숙사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38603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25C19-7EAE-4D8E-B207-53F3C5E3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F5F6EA4-33A0-4BA0-A966-9874C63F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49538"/>
            <a:ext cx="664292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1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ADE3DA-27B6-4A66-B464-4C6EAF42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5B9664B0-6009-4B0B-AF5A-CE37AB4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474653"/>
            <a:ext cx="6511906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대상대차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대차비우기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대차비우기원인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대상작업장품목</a:t>
            </a:r>
          </a:p>
        </p:txBody>
      </p:sp>
    </p:spTree>
    <p:extLst>
      <p:ext uri="{BB962C8B-B14F-4D97-AF65-F5344CB8AC3E}">
        <p14:creationId xmlns:p14="http://schemas.microsoft.com/office/powerpoint/2010/main" val="417294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346BDAE-8A85-4717-9BFF-03F77170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79519"/>
            <a:ext cx="8520539" cy="5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846E1E4-9245-45B8-B019-6F27EF0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11A3FB99-F6CD-438A-8E59-FF675686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872" y="2627425"/>
            <a:ext cx="54371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그룹코드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명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1793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E347063-279C-412F-A3C1-315A30C5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85DF4CD-A71C-4C29-8663-4FBFB413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6392"/>
            <a:ext cx="64484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비가동발생시각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비가동종료시각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발생유형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3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677883-72D3-4DB1-AF3D-0CAF748F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05817CF-E662-43B1-8695-3E72DBC5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근무시간</a:t>
            </a:r>
          </a:p>
        </p:txBody>
      </p:sp>
    </p:spTree>
    <p:extLst>
      <p:ext uri="{BB962C8B-B14F-4D97-AF65-F5344CB8AC3E}">
        <p14:creationId xmlns:p14="http://schemas.microsoft.com/office/powerpoint/2010/main" val="25204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5C0BBD3-E7AD-4846-9D7E-95AFD08B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3D63A34-4451-450F-BF66-B48667B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09154"/>
            <a:ext cx="847359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근무일을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컬럼으로 생성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(Ex&gt;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2018-01-01 / 2018-01-02 …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DC25F5E2-5E06-4129-A69F-EF73F86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6" y="4189391"/>
            <a:ext cx="602463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작업지삭일시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작업종료일시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할당작업자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0B436B-32A8-4E19-9C53-96BACE4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636C28BF-6517-4D01-BC5C-2561F86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불량이미지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등록건수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729A14D-E63A-4D7E-81C6-F58867C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413199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불량사진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78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6A9D9FD-6AC2-44C0-A0BE-2FBA75E6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" y="838774"/>
            <a:ext cx="8604258" cy="5190208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9BAE615C-340D-40B8-96EE-9EDA944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12" y="2419042"/>
            <a:ext cx="1534130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17AAD686-78E2-4419-B2AE-4D756528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45339"/>
            <a:ext cx="77401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C4C1696-34A9-40E7-93EF-200FB733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179" y="2734365"/>
            <a:ext cx="529398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편차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측정횟수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1~28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4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43A3C384-2398-402B-A29D-437E4F41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19042"/>
            <a:ext cx="1478012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0A3E369-32C5-45B5-909E-38F41134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20500"/>
            <a:ext cx="102434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1~27(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1A5CA35-EEED-40CA-9237-D84A97E5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17" y="2728256"/>
            <a:ext cx="529398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1~27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3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14141B-74C4-4FBE-B9DC-A7227A01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94B5A2F-632B-434A-894E-6A6665C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2088"/>
            <a:ext cx="65246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상세품목코드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상세품목명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측정순번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812107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6C852D-2513-4E13-8F2D-C05D83EC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932DEEE-817F-4D66-9B91-AD51C2D9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157607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8CDE992-B20F-42B0-889D-A81B4DD0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85069" cy="5178633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2442C88-65D1-4199-A15B-9B92B064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83312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977203-D031-4418-AE3C-C35AB14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A34A0A2-EECB-4D89-8A56-14223704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6982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적재 일지</a:t>
            </a:r>
          </a:p>
        </p:txBody>
      </p:sp>
    </p:spTree>
    <p:extLst>
      <p:ext uri="{BB962C8B-B14F-4D97-AF65-F5344CB8AC3E}">
        <p14:creationId xmlns:p14="http://schemas.microsoft.com/office/powerpoint/2010/main" val="22796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A1F8BC-CFFB-4763-8140-028150FB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" y="873858"/>
            <a:ext cx="8481554" cy="511619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54E2920-6AE6-4CDC-9E8D-F5DB65DE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1" y="2428953"/>
            <a:ext cx="8473591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성형 일지</a:t>
            </a:r>
          </a:p>
        </p:txBody>
      </p:sp>
    </p:spTree>
    <p:extLst>
      <p:ext uri="{BB962C8B-B14F-4D97-AF65-F5344CB8AC3E}">
        <p14:creationId xmlns:p14="http://schemas.microsoft.com/office/powerpoint/2010/main" val="252587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F7CEB55-BBD5-4023-B32C-2EACA4EA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5758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7118A1-1704-44E1-A45B-9139BF10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081494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4019B7-B53B-4592-87D2-ACC3C447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30656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22" name="Text Box 2">
            <a:extLst>
              <a:ext uri="{FF2B5EF4-FFF2-40B4-BE49-F238E27FC236}">
                <a16:creationId xmlns:a16="http://schemas.microsoft.com/office/drawing/2014/main" id="{1C797B2A-CB26-4D95-99EA-6725788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877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소성 일지</a:t>
            </a:r>
          </a:p>
        </p:txBody>
      </p:sp>
    </p:spTree>
    <p:extLst>
      <p:ext uri="{BB962C8B-B14F-4D97-AF65-F5344CB8AC3E}">
        <p14:creationId xmlns:p14="http://schemas.microsoft.com/office/powerpoint/2010/main" val="3365059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62711-154E-4A4E-8225-1D38F23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9393B18-6F24-4E9A-9F1F-D0D83EB0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근무인원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가스사용량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52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FFD8641-BA73-4E4D-B694-3F8831B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6861FB-8812-4022-9092-1DC9950A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7263"/>
            <a:ext cx="847359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당월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전월대비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증감량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17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7542D-46E6-4A07-9E8D-96CA10A4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17DCDDC-AD30-4D4E-A7C9-5A3BBE6D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374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누계포장량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일부터 전일까지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포장량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29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7C76405-2229-43F6-86A6-3FD6DB16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EE6477B-707D-47E7-BFEF-BDAB5453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668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기준일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생산단위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 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922983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0D9E2AC-15DA-4F00-9FDD-F06EA72B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2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08E122-E432-4BF3-90D2-7E481EF8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655577"/>
            <a:ext cx="6192812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금형누적사용시간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2C51A2E-9E7C-4486-A1BF-3DA5B620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02" y="5146049"/>
            <a:ext cx="2473546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51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2817E2-9B04-4AE7-BDCB-386FE50E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849778"/>
            <a:ext cx="6828619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pic>
        <p:nvPicPr>
          <p:cNvPr id="77" name="그림 76" descr="스크린샷이(가) 표시된 사진&#10;&#10;자동 생성된 설명">
            <a:extLst>
              <a:ext uri="{FF2B5EF4-FFF2-40B4-BE49-F238E27FC236}">
                <a16:creationId xmlns:a16="http://schemas.microsoft.com/office/drawing/2014/main" id="{D1745BD6-CD32-44D0-8302-601CF617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" y="880376"/>
            <a:ext cx="8542051" cy="5152684"/>
          </a:xfrm>
          <a:prstGeom prst="rect">
            <a:avLst/>
          </a:prstGeom>
        </p:spPr>
      </p:pic>
      <p:sp>
        <p:nvSpPr>
          <p:cNvPr id="78" name="Text Box 2">
            <a:extLst>
              <a:ext uri="{FF2B5EF4-FFF2-40B4-BE49-F238E27FC236}">
                <a16:creationId xmlns:a16="http://schemas.microsoft.com/office/drawing/2014/main" id="{34BC61AD-DFA7-40DF-8D96-91204234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736503"/>
            <a:ext cx="70873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2A81B2E-266D-4925-A2AB-ADDFC6B18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4937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26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B012202-6208-46C2-A8EF-F96B82F1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D34B8-7F1B-49B0-BDD6-59D920D30BB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68197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05B74F3-7B29-47B5-8572-9F425D2A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A9591-12FC-49FF-8408-D2F703B7452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25696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1642639-A155-4229-A72F-9FF2347E5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0" y="77914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BE86E-7035-4210-9160-4E48B04066E9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89769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26CEE9-DBD0-4B4E-B910-7E68C8AD7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94616" cy="5292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649F1-34C1-47DA-AC6C-60155DDF30A5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89586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1C318EE-40EF-452A-9D8C-AE72C30FC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A3790-09EE-489B-A746-21BD72E4912C}"/>
              </a:ext>
            </a:extLst>
          </p:cNvPr>
          <p:cNvSpPr txBox="1"/>
          <p:nvPr/>
        </p:nvSpPr>
        <p:spPr>
          <a:xfrm>
            <a:off x="879255" y="2478014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43298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D1E4BC-2A9B-4915-AB28-8CA990DC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97B8A-5630-4394-8A38-17FFF76E7D70}"/>
              </a:ext>
            </a:extLst>
          </p:cNvPr>
          <p:cNvSpPr txBox="1"/>
          <p:nvPr/>
        </p:nvSpPr>
        <p:spPr>
          <a:xfrm>
            <a:off x="879255" y="21447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02283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82E96F-58CB-4460-B614-E46DA2DE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98836"/>
            <a:ext cx="7765790" cy="5286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FAD3B-227D-4F92-A75E-FC97E22618BB}"/>
              </a:ext>
            </a:extLst>
          </p:cNvPr>
          <p:cNvSpPr txBox="1"/>
          <p:nvPr/>
        </p:nvSpPr>
        <p:spPr>
          <a:xfrm>
            <a:off x="879255" y="21828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29756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A9ED1B8-1F70-4538-9976-87AE9123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92347"/>
            <a:ext cx="7765790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90CEB-1705-4510-8BE9-08781C445F23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대차코드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대차명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(</a:t>
            </a:r>
            <a:r>
              <a:rPr lang="ko-KR" altLang="en-US" sz="1100" dirty="0"/>
              <a:t>소성</a:t>
            </a:r>
            <a:r>
              <a:rPr lang="en-US" altLang="ko-KR" sz="1100" dirty="0"/>
              <a:t>)/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1472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B0B626B-63D3-4A50-B554-68BE5085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4B1138-F307-4F51-941B-651DE7C6B8F5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3E00C-6D1A-4956-8641-F59758E63F4E}"/>
              </a:ext>
            </a:extLst>
          </p:cNvPr>
          <p:cNvSpPr txBox="1"/>
          <p:nvPr/>
        </p:nvSpPr>
        <p:spPr>
          <a:xfrm>
            <a:off x="5627133" y="2791560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51216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730B77D-83AD-498A-A0D4-DB26CF59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84708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0E7DF7-F7D5-4D5E-A93C-0778D907D1D3}"/>
              </a:ext>
            </a:extLst>
          </p:cNvPr>
          <p:cNvSpPr txBox="1"/>
          <p:nvPr/>
        </p:nvSpPr>
        <p:spPr>
          <a:xfrm>
            <a:off x="990538" y="2029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80967-9D18-428F-AFF0-1E3B0DFB6401}"/>
              </a:ext>
            </a:extLst>
          </p:cNvPr>
          <p:cNvSpPr txBox="1"/>
          <p:nvPr/>
        </p:nvSpPr>
        <p:spPr>
          <a:xfrm>
            <a:off x="5627133" y="2064817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5745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A5972BA-5EEE-49A8-AC23-7C013ED6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170851"/>
            <a:ext cx="4044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4B81A332-E16D-4354-A456-DA923CEA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406" y="3557384"/>
            <a:ext cx="40465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3CE80595-BDCD-4E7E-B0AC-73DD5B7EE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032" y="2169264"/>
            <a:ext cx="40449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메뉴 트리</a:t>
            </a:r>
          </a:p>
        </p:txBody>
      </p:sp>
    </p:spTree>
    <p:extLst>
      <p:ext uri="{BB962C8B-B14F-4D97-AF65-F5344CB8AC3E}">
        <p14:creationId xmlns:p14="http://schemas.microsoft.com/office/powerpoint/2010/main" val="2480746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7CD3EAD-0F0F-4EBC-9027-24490CA5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65791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6127F-0B02-4928-B88B-A344D0D5DC25}"/>
              </a:ext>
            </a:extLst>
          </p:cNvPr>
          <p:cNvSpPr txBox="1"/>
          <p:nvPr/>
        </p:nvSpPr>
        <p:spPr>
          <a:xfrm>
            <a:off x="984958" y="21184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95203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38B8F29-048F-4834-B18C-922025C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94615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B9545-397C-4BC0-A84F-2515F0E2BCB4}"/>
              </a:ext>
            </a:extLst>
          </p:cNvPr>
          <p:cNvSpPr txBox="1"/>
          <p:nvPr/>
        </p:nvSpPr>
        <p:spPr>
          <a:xfrm>
            <a:off x="972258" y="27915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C73E1-518C-49D8-84CF-859FA802505F}"/>
              </a:ext>
            </a:extLst>
          </p:cNvPr>
          <p:cNvSpPr txBox="1"/>
          <p:nvPr/>
        </p:nvSpPr>
        <p:spPr>
          <a:xfrm>
            <a:off x="5627133" y="27915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14178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09447B-89C5-4BB4-ADDA-2D8A6A63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65791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20E26-AC7A-414D-BC93-CC39768A018E}"/>
              </a:ext>
            </a:extLst>
          </p:cNvPr>
          <p:cNvSpPr txBox="1"/>
          <p:nvPr/>
        </p:nvSpPr>
        <p:spPr>
          <a:xfrm>
            <a:off x="1010358" y="2042261"/>
            <a:ext cx="481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r>
              <a:rPr lang="en-US" altLang="ko-KR" sz="1100" dirty="0"/>
              <a:t>/ </a:t>
            </a:r>
            <a:r>
              <a:rPr lang="ko-KR" altLang="en-US" sz="1100" dirty="0"/>
              <a:t>요입시각</a:t>
            </a:r>
            <a:r>
              <a:rPr lang="en-US" altLang="ko-KR" sz="1100" dirty="0"/>
              <a:t>/ </a:t>
            </a:r>
            <a:r>
              <a:rPr lang="ko-KR" altLang="en-US" sz="1100" dirty="0"/>
              <a:t>요출시각</a:t>
            </a:r>
            <a:r>
              <a:rPr lang="en-US" altLang="ko-KR" sz="1100" dirty="0"/>
              <a:t>/ </a:t>
            </a:r>
            <a:r>
              <a:rPr lang="ko-KR" altLang="en-US" sz="1100" dirty="0"/>
              <a:t>소요시간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82389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5FFECE7-BAD0-4CFD-9EC1-7C915DF9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437F8-65AE-4077-83A0-2EDC6953270A}"/>
              </a:ext>
            </a:extLst>
          </p:cNvPr>
          <p:cNvSpPr txBox="1"/>
          <p:nvPr/>
        </p:nvSpPr>
        <p:spPr>
          <a:xfrm>
            <a:off x="1023058" y="20930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96594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E12A0AE-21DC-43FD-B967-B18E93EE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75322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67162-DEFE-4B9A-855C-5A6A43966AEC}"/>
              </a:ext>
            </a:extLst>
          </p:cNvPr>
          <p:cNvSpPr txBox="1"/>
          <p:nvPr/>
        </p:nvSpPr>
        <p:spPr>
          <a:xfrm>
            <a:off x="1010358" y="22708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4D7A2-5A8F-4048-8F1B-363F877E0768}"/>
              </a:ext>
            </a:extLst>
          </p:cNvPr>
          <p:cNvSpPr txBox="1"/>
          <p:nvPr/>
        </p:nvSpPr>
        <p:spPr>
          <a:xfrm>
            <a:off x="5357695" y="22708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27838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F35B2FF-6D99-4166-9A6A-99E136FB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ABBFA-F7C5-4B32-B844-6BB5751370AA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D4107-D5CE-459E-B2DB-3488CE7F9DE7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818680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4F9A26-71D6-440F-A5A6-ABA9F4A3F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C9BBE-C969-46EA-AF32-203E816A8C9B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E5AE1-9B88-45EB-A8A9-25AEBF096172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99586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92B251E-4ADA-4E44-A14E-18870F65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7" y="799075"/>
            <a:ext cx="7784708" cy="5286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A514A8-92F7-4D29-B13C-33428F49DD81}"/>
              </a:ext>
            </a:extLst>
          </p:cNvPr>
          <p:cNvSpPr txBox="1"/>
          <p:nvPr/>
        </p:nvSpPr>
        <p:spPr>
          <a:xfrm>
            <a:off x="1010358" y="1868414"/>
            <a:ext cx="49713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작업장</a:t>
            </a:r>
            <a:r>
              <a:rPr lang="en-US" altLang="ko-KR" sz="1100" dirty="0"/>
              <a:t>/ </a:t>
            </a:r>
            <a:r>
              <a:rPr lang="ko-KR" altLang="en-US" sz="1100" dirty="0"/>
              <a:t>주원인</a:t>
            </a:r>
            <a:r>
              <a:rPr lang="en-US" altLang="ko-KR" sz="1100" dirty="0"/>
              <a:t>/ </a:t>
            </a:r>
            <a:r>
              <a:rPr lang="ko-KR" altLang="en-US" sz="1100" dirty="0"/>
              <a:t>상세원인</a:t>
            </a:r>
            <a:r>
              <a:rPr lang="en-US" altLang="ko-KR" sz="1100" dirty="0"/>
              <a:t>/ </a:t>
            </a:r>
            <a:r>
              <a:rPr lang="ko-KR" altLang="en-US" sz="1100" dirty="0"/>
              <a:t>발생시각</a:t>
            </a:r>
            <a:r>
              <a:rPr lang="en-US" altLang="ko-KR" sz="1100" dirty="0"/>
              <a:t>/ </a:t>
            </a:r>
            <a:r>
              <a:rPr lang="ko-KR" altLang="en-US" sz="1100" dirty="0"/>
              <a:t>해제시각</a:t>
            </a:r>
            <a:r>
              <a:rPr lang="en-US" altLang="ko-KR" sz="1100" dirty="0"/>
              <a:t>/ </a:t>
            </a:r>
            <a:r>
              <a:rPr lang="ko-KR" altLang="en-US" sz="1100" dirty="0"/>
              <a:t>비가동시간</a:t>
            </a:r>
            <a:r>
              <a:rPr lang="en-US" altLang="ko-KR" sz="1100" dirty="0"/>
              <a:t>(</a:t>
            </a:r>
            <a:r>
              <a:rPr lang="ko-KR" altLang="en-US" sz="1100" dirty="0"/>
              <a:t>분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94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3608C3-2CAE-4EEA-8863-519509900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E9FE8EC-6DE2-42E3-89FD-3A7B5380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410" y="2036630"/>
            <a:ext cx="784701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C0F9E1-1130-4158-BD99-839CC8CA6B09}"/>
              </a:ext>
            </a:extLst>
          </p:cNvPr>
          <p:cNvSpPr/>
          <p:nvPr/>
        </p:nvSpPr>
        <p:spPr>
          <a:xfrm>
            <a:off x="1958994" y="5087815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8F4DB107-97F3-4476-BCA1-BD2EA30C9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5301963"/>
            <a:ext cx="62642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모니터링화면여부</a:t>
            </a:r>
          </a:p>
        </p:txBody>
      </p:sp>
    </p:spTree>
    <p:extLst>
      <p:ext uri="{BB962C8B-B14F-4D97-AF65-F5344CB8AC3E}">
        <p14:creationId xmlns:p14="http://schemas.microsoft.com/office/powerpoint/2010/main" val="138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088F7C0-9BE6-4755-B881-1A310D60F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51476" cy="5158369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D3093624-4CD9-4120-A4E0-6F7C3FD4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592" y="2076415"/>
            <a:ext cx="5975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00607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0A21849-C404-46B3-BD68-3DA37418B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6E481A83-81D9-473D-BD6C-34EEB183B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106" y="2036630"/>
            <a:ext cx="51117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6E5613-7B76-4340-A4B6-D8E2E39F8828}"/>
              </a:ext>
            </a:extLst>
          </p:cNvPr>
          <p:cNvSpPr/>
          <p:nvPr/>
        </p:nvSpPr>
        <p:spPr>
          <a:xfrm>
            <a:off x="1958994" y="5064369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3EC051E6-0B5D-4230-9200-A70927A5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623" y="5295838"/>
            <a:ext cx="47529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40502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4336</Words>
  <Application>Microsoft Office PowerPoint</Application>
  <PresentationFormat>와이드스크린</PresentationFormat>
  <Paragraphs>1075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2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신소연</cp:lastModifiedBy>
  <cp:revision>45</cp:revision>
  <dcterms:created xsi:type="dcterms:W3CDTF">2019-10-30T04:49:23Z</dcterms:created>
  <dcterms:modified xsi:type="dcterms:W3CDTF">2020-01-14T04:14:18Z</dcterms:modified>
</cp:coreProperties>
</file>