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66" r:id="rId6"/>
    <p:sldId id="264" r:id="rId7"/>
    <p:sldId id="265" r:id="rId8"/>
    <p:sldId id="273" r:id="rId9"/>
    <p:sldId id="271" r:id="rId10"/>
    <p:sldId id="272" r:id="rId11"/>
    <p:sldId id="282" r:id="rId12"/>
    <p:sldId id="285" r:id="rId13"/>
    <p:sldId id="284" r:id="rId14"/>
    <p:sldId id="281" r:id="rId15"/>
    <p:sldId id="274" r:id="rId16"/>
    <p:sldId id="288" r:id="rId17"/>
    <p:sldId id="283" r:id="rId18"/>
    <p:sldId id="262" r:id="rId19"/>
    <p:sldId id="260" r:id="rId20"/>
    <p:sldId id="263" r:id="rId21"/>
    <p:sldId id="296" r:id="rId22"/>
    <p:sldId id="295" r:id="rId23"/>
    <p:sldId id="261" r:id="rId24"/>
    <p:sldId id="268" r:id="rId25"/>
    <p:sldId id="269" r:id="rId26"/>
    <p:sldId id="267" r:id="rId27"/>
    <p:sldId id="270" r:id="rId28"/>
    <p:sldId id="297" r:id="rId29"/>
    <p:sldId id="289" r:id="rId30"/>
    <p:sldId id="294" r:id="rId31"/>
    <p:sldId id="290" r:id="rId32"/>
    <p:sldId id="291" r:id="rId33"/>
    <p:sldId id="292" r:id="rId34"/>
    <p:sldId id="259" r:id="rId35"/>
    <p:sldId id="318" r:id="rId36"/>
    <p:sldId id="319" r:id="rId37"/>
    <p:sldId id="320" r:id="rId38"/>
    <p:sldId id="312" r:id="rId39"/>
    <p:sldId id="323" r:id="rId40"/>
    <p:sldId id="322" r:id="rId41"/>
    <p:sldId id="321" r:id="rId42"/>
    <p:sldId id="328" r:id="rId43"/>
    <p:sldId id="317" r:id="rId44"/>
    <p:sldId id="324" r:id="rId45"/>
    <p:sldId id="311" r:id="rId46"/>
    <p:sldId id="309" r:id="rId47"/>
    <p:sldId id="316" r:id="rId48"/>
    <p:sldId id="315" r:id="rId49"/>
    <p:sldId id="310" r:id="rId50"/>
    <p:sldId id="314" r:id="rId51"/>
    <p:sldId id="313" r:id="rId52"/>
    <p:sldId id="32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  <p14:section name="피오피" id="{85E84F03-63E0-4803-91CD-AA9331FD0D4C}">
          <p14:sldIdLst>
            <p14:sldId id="318"/>
            <p14:sldId id="319"/>
            <p14:sldId id="320"/>
            <p14:sldId id="312"/>
            <p14:sldId id="323"/>
            <p14:sldId id="322"/>
            <p14:sldId id="321"/>
            <p14:sldId id="328"/>
            <p14:sldId id="317"/>
            <p14:sldId id="324"/>
            <p14:sldId id="311"/>
            <p14:sldId id="309"/>
            <p14:sldId id="316"/>
            <p14:sldId id="315"/>
            <p14:sldId id="310"/>
            <p14:sldId id="314"/>
            <p14:sldId id="313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8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012202-6208-46C2-A8EF-F96B82F1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D34B8-7F1B-49B0-BDD6-59D920D30BB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68197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05B74F3-7B29-47B5-8572-9F425D2A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A9591-12FC-49FF-8408-D2F703B7452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25696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642639-A155-4229-A72F-9FF2347E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0" y="77914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BE86E-7035-4210-9160-4E48B04066E9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89769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26CEE9-DBD0-4B4E-B910-7E68C8AD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6" cy="5292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649F1-34C1-47DA-AC6C-60155DDF30A5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89586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1C318EE-40EF-452A-9D8C-AE72C30F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A3790-09EE-489B-A746-21BD72E4912C}"/>
              </a:ext>
            </a:extLst>
          </p:cNvPr>
          <p:cNvSpPr txBox="1"/>
          <p:nvPr/>
        </p:nvSpPr>
        <p:spPr>
          <a:xfrm>
            <a:off x="879255" y="2478014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4329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D1E4BC-2A9B-4915-AB28-8CA990DC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97B8A-5630-4394-8A38-17FFF76E7D70}"/>
              </a:ext>
            </a:extLst>
          </p:cNvPr>
          <p:cNvSpPr txBox="1"/>
          <p:nvPr/>
        </p:nvSpPr>
        <p:spPr>
          <a:xfrm>
            <a:off x="879255" y="21447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02283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82E96F-58CB-4460-B614-E46DA2D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8836"/>
            <a:ext cx="7765790" cy="5286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FAD3B-227D-4F92-A75E-FC97E22618BB}"/>
              </a:ext>
            </a:extLst>
          </p:cNvPr>
          <p:cNvSpPr txBox="1"/>
          <p:nvPr/>
        </p:nvSpPr>
        <p:spPr>
          <a:xfrm>
            <a:off x="879255" y="21828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29756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9ED1B8-1F70-4538-9976-87AE9123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2347"/>
            <a:ext cx="7765790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0CEB-1705-4510-8BE9-08781C445F23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대차코드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대차명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(</a:t>
            </a:r>
            <a:r>
              <a:rPr lang="ko-KR" altLang="en-US" sz="1100" dirty="0"/>
              <a:t>소성</a:t>
            </a:r>
            <a:r>
              <a:rPr lang="en-US" altLang="ko-KR" sz="1100" dirty="0"/>
              <a:t>)/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14728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B0B626B-63D3-4A50-B554-68BE5085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B1138-F307-4F51-941B-651DE7C6B8F5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3E00C-6D1A-4956-8641-F59758E63F4E}"/>
              </a:ext>
            </a:extLst>
          </p:cNvPr>
          <p:cNvSpPr txBox="1"/>
          <p:nvPr/>
        </p:nvSpPr>
        <p:spPr>
          <a:xfrm>
            <a:off x="5627133" y="2791560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51216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730B77D-83AD-498A-A0D4-DB26CF59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E7DF7-F7D5-4D5E-A93C-0778D907D1D3}"/>
              </a:ext>
            </a:extLst>
          </p:cNvPr>
          <p:cNvSpPr txBox="1"/>
          <p:nvPr/>
        </p:nvSpPr>
        <p:spPr>
          <a:xfrm>
            <a:off x="990538" y="2029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0967-9D18-428F-AFF0-1E3B0DFB6401}"/>
              </a:ext>
            </a:extLst>
          </p:cNvPr>
          <p:cNvSpPr txBox="1"/>
          <p:nvPr/>
        </p:nvSpPr>
        <p:spPr>
          <a:xfrm>
            <a:off x="5627133" y="2064817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57450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7CD3EAD-0F0F-4EBC-9027-24490CA5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6127F-0B02-4928-B88B-A344D0D5DC25}"/>
              </a:ext>
            </a:extLst>
          </p:cNvPr>
          <p:cNvSpPr txBox="1"/>
          <p:nvPr/>
        </p:nvSpPr>
        <p:spPr>
          <a:xfrm>
            <a:off x="984958" y="21184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95203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8B8F29-048F-4834-B18C-922025C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5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B9545-397C-4BC0-A84F-2515F0E2BCB4}"/>
              </a:ext>
            </a:extLst>
          </p:cNvPr>
          <p:cNvSpPr txBox="1"/>
          <p:nvPr/>
        </p:nvSpPr>
        <p:spPr>
          <a:xfrm>
            <a:off x="972258" y="27915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C73E1-518C-49D8-84CF-859FA802505F}"/>
              </a:ext>
            </a:extLst>
          </p:cNvPr>
          <p:cNvSpPr txBox="1"/>
          <p:nvPr/>
        </p:nvSpPr>
        <p:spPr>
          <a:xfrm>
            <a:off x="5627133" y="27915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14178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09447B-89C5-4BB4-ADDA-2D8A6A63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20E26-AC7A-414D-BC93-CC39768A018E}"/>
              </a:ext>
            </a:extLst>
          </p:cNvPr>
          <p:cNvSpPr txBox="1"/>
          <p:nvPr/>
        </p:nvSpPr>
        <p:spPr>
          <a:xfrm>
            <a:off x="1010358" y="2042261"/>
            <a:ext cx="481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r>
              <a:rPr lang="en-US" altLang="ko-KR" sz="1100" dirty="0"/>
              <a:t>/ </a:t>
            </a:r>
            <a:r>
              <a:rPr lang="ko-KR" altLang="en-US" sz="1100" dirty="0"/>
              <a:t>요입시각</a:t>
            </a:r>
            <a:r>
              <a:rPr lang="en-US" altLang="ko-KR" sz="1100" dirty="0"/>
              <a:t>/ </a:t>
            </a:r>
            <a:r>
              <a:rPr lang="ko-KR" altLang="en-US" sz="1100" dirty="0"/>
              <a:t>요출시각</a:t>
            </a:r>
            <a:r>
              <a:rPr lang="en-US" altLang="ko-KR" sz="1100" dirty="0"/>
              <a:t>/ </a:t>
            </a:r>
            <a:r>
              <a:rPr lang="ko-KR" altLang="en-US" sz="1100" dirty="0"/>
              <a:t>소요시간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82389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FFECE7-BAD0-4CFD-9EC1-7C915DF9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37F8-65AE-4077-83A0-2EDC6953270A}"/>
              </a:ext>
            </a:extLst>
          </p:cNvPr>
          <p:cNvSpPr txBox="1"/>
          <p:nvPr/>
        </p:nvSpPr>
        <p:spPr>
          <a:xfrm>
            <a:off x="1023058" y="20930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96594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E12A0AE-21DC-43FD-B967-B18E93EE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75322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67162-DEFE-4B9A-855C-5A6A43966AEC}"/>
              </a:ext>
            </a:extLst>
          </p:cNvPr>
          <p:cNvSpPr txBox="1"/>
          <p:nvPr/>
        </p:nvSpPr>
        <p:spPr>
          <a:xfrm>
            <a:off x="1010358" y="22708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4D7A2-5A8F-4048-8F1B-363F877E0768}"/>
              </a:ext>
            </a:extLst>
          </p:cNvPr>
          <p:cNvSpPr txBox="1"/>
          <p:nvPr/>
        </p:nvSpPr>
        <p:spPr>
          <a:xfrm>
            <a:off x="5357695" y="22708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2783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F35B2FF-6D99-4166-9A6A-99E136FB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ABBFA-F7C5-4B32-B844-6BB5751370AA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D4107-D5CE-459E-B2DB-3488CE7F9DE7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81868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4F9A26-71D6-440F-A5A6-ABA9F4A3F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C9BBE-C969-46EA-AF32-203E816A8C9B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E5AE1-9B88-45EB-A8A9-25AEBF096172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9958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92B251E-4ADA-4E44-A14E-18870F65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7" y="799075"/>
            <a:ext cx="7784708" cy="5286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A514A8-92F7-4D29-B13C-33428F49DD81}"/>
              </a:ext>
            </a:extLst>
          </p:cNvPr>
          <p:cNvSpPr txBox="1"/>
          <p:nvPr/>
        </p:nvSpPr>
        <p:spPr>
          <a:xfrm>
            <a:off x="1010358" y="1868414"/>
            <a:ext cx="49713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작업장</a:t>
            </a:r>
            <a:r>
              <a:rPr lang="en-US" altLang="ko-KR" sz="1100" dirty="0"/>
              <a:t>/ </a:t>
            </a:r>
            <a:r>
              <a:rPr lang="ko-KR" altLang="en-US" sz="1100" dirty="0"/>
              <a:t>주원인</a:t>
            </a:r>
            <a:r>
              <a:rPr lang="en-US" altLang="ko-KR" sz="1100" dirty="0"/>
              <a:t>/ </a:t>
            </a:r>
            <a:r>
              <a:rPr lang="ko-KR" altLang="en-US" sz="1100" dirty="0"/>
              <a:t>상세원인</a:t>
            </a:r>
            <a:r>
              <a:rPr lang="en-US" altLang="ko-KR" sz="1100" dirty="0"/>
              <a:t>/ </a:t>
            </a:r>
            <a:r>
              <a:rPr lang="ko-KR" altLang="en-US" sz="1100" dirty="0"/>
              <a:t>발생시각</a:t>
            </a:r>
            <a:r>
              <a:rPr lang="en-US" altLang="ko-KR" sz="1100" dirty="0"/>
              <a:t>/ </a:t>
            </a:r>
            <a:r>
              <a:rPr lang="ko-KR" altLang="en-US" sz="1100" dirty="0"/>
              <a:t>해제시각</a:t>
            </a:r>
            <a:r>
              <a:rPr lang="en-US" altLang="ko-KR" sz="1100" dirty="0"/>
              <a:t>/ </a:t>
            </a:r>
            <a:r>
              <a:rPr lang="ko-KR" altLang="en-US" sz="1100" dirty="0"/>
              <a:t>비가동시간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94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3194</Words>
  <Application>Microsoft Office PowerPoint</Application>
  <PresentationFormat>와이드스크린</PresentationFormat>
  <Paragraphs>833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신소연</cp:lastModifiedBy>
  <cp:revision>44</cp:revision>
  <dcterms:created xsi:type="dcterms:W3CDTF">2019-10-30T04:49:23Z</dcterms:created>
  <dcterms:modified xsi:type="dcterms:W3CDTF">2020-01-14T03:40:17Z</dcterms:modified>
</cp:coreProperties>
</file>