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0" r:id="rId2"/>
    <p:sldId id="261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9" r:id="rId12"/>
    <p:sldId id="293" r:id="rId13"/>
    <p:sldId id="292" r:id="rId14"/>
    <p:sldId id="288" r:id="rId15"/>
    <p:sldId id="313" r:id="rId16"/>
    <p:sldId id="309" r:id="rId17"/>
    <p:sldId id="314" r:id="rId18"/>
    <p:sldId id="306" r:id="rId19"/>
    <p:sldId id="315" r:id="rId20"/>
    <p:sldId id="298" r:id="rId21"/>
    <p:sldId id="311" r:id="rId22"/>
    <p:sldId id="312" r:id="rId23"/>
    <p:sldId id="297" r:id="rId24"/>
    <p:sldId id="302" r:id="rId25"/>
    <p:sldId id="301" r:id="rId26"/>
    <p:sldId id="299" r:id="rId27"/>
    <p:sldId id="300" r:id="rId28"/>
    <p:sldId id="304" r:id="rId29"/>
    <p:sldId id="303" r:id="rId30"/>
    <p:sldId id="305" r:id="rId31"/>
    <p:sldId id="307" r:id="rId32"/>
    <p:sldId id="310" r:id="rId33"/>
    <p:sldId id="265" r:id="rId34"/>
    <p:sldId id="308" r:id="rId35"/>
    <p:sldId id="295" r:id="rId36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79E"/>
    <a:srgbClr val="DBEEF4"/>
    <a:srgbClr val="EBF6F9"/>
    <a:srgbClr val="F6FBFC"/>
    <a:srgbClr val="4B77C6"/>
    <a:srgbClr val="B0C3E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5165" autoAdjust="0"/>
  </p:normalViewPr>
  <p:slideViewPr>
    <p:cSldViewPr>
      <p:cViewPr>
        <p:scale>
          <a:sx n="150" d="100"/>
          <a:sy n="150" d="100"/>
        </p:scale>
        <p:origin x="120" y="-864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2091C5-27A8-4185-97EB-778B490D7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1</a:t>
            </a:fld>
            <a:endParaRPr lang="en-US" altLang="ko-KR" spc="12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3E09433-A22E-4839-AC23-EEFAD312317C}"/>
              </a:ext>
            </a:extLst>
          </p:cNvPr>
          <p:cNvSpPr txBox="1">
            <a:spLocks/>
          </p:cNvSpPr>
          <p:nvPr/>
        </p:nvSpPr>
        <p:spPr>
          <a:xfrm>
            <a:off x="2947010" y="2344925"/>
            <a:ext cx="4011980" cy="1957628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61397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TEAM4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ko-KR" altLang="en-US" sz="2400" kern="0" spc="-232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사용자를 위한</a:t>
            </a:r>
            <a:endParaRPr lang="en-US" altLang="ko-KR" sz="2400" kern="0" spc="-232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40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SPOK </a:t>
            </a: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USER’S</a:t>
            </a: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    GUIDE Manual</a:t>
            </a:r>
            <a:endParaRPr lang="ko-KR" altLang="en-US" kern="0" spc="-228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E3838-E285-40CD-8727-FE8DC44C7297}"/>
              </a:ext>
            </a:extLst>
          </p:cNvPr>
          <p:cNvSpPr txBox="1"/>
          <p:nvPr/>
        </p:nvSpPr>
        <p:spPr>
          <a:xfrm>
            <a:off x="6031279" y="41881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2020. 02</a:t>
            </a:r>
            <a:endParaRPr lang="ko-KR" altLang="en-US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292F9-8BD1-44DF-9E19-9DFC6438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4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2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AF6A1A-DF69-4C02-9F3E-ECDC692EEFD1}"/>
              </a:ext>
            </a:extLst>
          </p:cNvPr>
          <p:cNvSpPr/>
          <p:nvPr/>
        </p:nvSpPr>
        <p:spPr>
          <a:xfrm>
            <a:off x="311688" y="801305"/>
            <a:ext cx="1440911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652545CC-82D4-4309-B666-7C04B6F7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377184"/>
            <a:ext cx="2736850" cy="512762"/>
          </a:xfrm>
          <a:prstGeom prst="rect">
            <a:avLst/>
          </a:prstGeom>
          <a:solidFill>
            <a:srgbClr val="DBEE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 SYSTEM</a:t>
            </a: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4A6E0389-4F9C-46B3-8836-90158017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6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</a:p>
        </p:txBody>
      </p:sp>
      <p:sp>
        <p:nvSpPr>
          <p:cNvPr id="114" name="Rectangle 219">
            <a:extLst>
              <a:ext uri="{FF2B5EF4-FFF2-40B4-BE49-F238E27FC236}">
                <a16:creationId xmlns:a16="http://schemas.microsoft.com/office/drawing/2014/main" id="{389A05D7-5007-4EC3-90CA-83CEB66D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30" y="3745103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</a:p>
        </p:txBody>
      </p:sp>
      <p:sp>
        <p:nvSpPr>
          <p:cNvPr id="115" name="Rectangle 219">
            <a:extLst>
              <a:ext uri="{FF2B5EF4-FFF2-40B4-BE49-F238E27FC236}">
                <a16:creationId xmlns:a16="http://schemas.microsoft.com/office/drawing/2014/main" id="{5D37E6EF-34FA-40B5-8BEB-D5F2CF73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1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</a:p>
        </p:txBody>
      </p:sp>
      <p:sp>
        <p:nvSpPr>
          <p:cNvPr id="116" name="Rectangle 219">
            <a:extLst>
              <a:ext uri="{FF2B5EF4-FFF2-40B4-BE49-F238E27FC236}">
                <a16:creationId xmlns:a16="http://schemas.microsoft.com/office/drawing/2014/main" id="{E9EE610B-85DA-4559-B80F-E5E22A0F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7" name="Rectangle 219">
            <a:extLst>
              <a:ext uri="{FF2B5EF4-FFF2-40B4-BE49-F238E27FC236}">
                <a16:creationId xmlns:a16="http://schemas.microsoft.com/office/drawing/2014/main" id="{2699A5E3-501B-48BF-92D8-BB9C0B9B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798" y="3742308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</a:p>
        </p:txBody>
      </p:sp>
      <p:sp>
        <p:nvSpPr>
          <p:cNvPr id="118" name="Rectangle 219">
            <a:extLst>
              <a:ext uri="{FF2B5EF4-FFF2-40B4-BE49-F238E27FC236}">
                <a16:creationId xmlns:a16="http://schemas.microsoft.com/office/drawing/2014/main" id="{F605047A-B8D5-4625-AC2B-167D0DC7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91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7" name="Rectangle 219">
            <a:extLst>
              <a:ext uri="{FF2B5EF4-FFF2-40B4-BE49-F238E27FC236}">
                <a16:creationId xmlns:a16="http://schemas.microsoft.com/office/drawing/2014/main" id="{29A92781-B0A2-4ACC-95D1-C2E21E24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865" y="3732783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8" name="Rectangle 219">
            <a:extLst>
              <a:ext uri="{FF2B5EF4-FFF2-40B4-BE49-F238E27FC236}">
                <a16:creationId xmlns:a16="http://schemas.microsoft.com/office/drawing/2014/main" id="{EA9C15A0-5407-45BC-B8E5-DB1BD7B6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25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9" name="Rectangle 219">
            <a:extLst>
              <a:ext uri="{FF2B5EF4-FFF2-40B4-BE49-F238E27FC236}">
                <a16:creationId xmlns:a16="http://schemas.microsoft.com/office/drawing/2014/main" id="{F098D8DE-4F63-4D68-8F84-32112B9F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9" y="3221036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3" name="Rectangle 219">
            <a:extLst>
              <a:ext uri="{FF2B5EF4-FFF2-40B4-BE49-F238E27FC236}">
                <a16:creationId xmlns:a16="http://schemas.microsoft.com/office/drawing/2014/main" id="{C9BCC0AC-8988-4D0E-ADE3-7BDE2A0B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558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lang="en-US" altLang="ko-KR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7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7FE79C-C034-4979-BB58-C6DAFCAF47FE}"/>
              </a:ext>
            </a:extLst>
          </p:cNvPr>
          <p:cNvSpPr/>
          <p:nvPr/>
        </p:nvSpPr>
        <p:spPr>
          <a:xfrm>
            <a:off x="1107798" y="5363359"/>
            <a:ext cx="8363009" cy="721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DFC00-C0F6-4602-8731-78D9080FD700}"/>
              </a:ext>
            </a:extLst>
          </p:cNvPr>
          <p:cNvSpPr/>
          <p:nvPr/>
        </p:nvSpPr>
        <p:spPr>
          <a:xfrm>
            <a:off x="311689" y="801305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POP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7C2F3A-0403-46FB-97FA-6E28260731C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289303" y="4139652"/>
            <a:ext cx="0" cy="1223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1">
            <a:extLst>
              <a:ext uri="{FF2B5EF4-FFF2-40B4-BE49-F238E27FC236}">
                <a16:creationId xmlns:a16="http://schemas.microsoft.com/office/drawing/2014/main" id="{BAAC3C14-4D2F-445B-A2E9-6C9C3B4C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12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온도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가스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D0BA739-1C72-4991-AED4-30CD7C1E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988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제품측정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5A2BFBC-703F-4A95-9312-A0D209FE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63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27945423-0398-49A9-BCDF-B84152CF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136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생산실적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투입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산출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27B8CD5-57E9-4272-8442-54FF642F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912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C3228AE-796D-4149-9031-525F5DE7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687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작업자관리</a:t>
            </a: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9E12BA70-F088-4EA5-A1B2-F5AA78C1251D}"/>
              </a:ext>
            </a:extLst>
          </p:cNvPr>
          <p:cNvSpPr/>
          <p:nvPr/>
        </p:nvSpPr>
        <p:spPr bwMode="auto">
          <a:xfrm>
            <a:off x="2695122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제품성적서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2ED03027-331E-4A63-9D3F-DD38E914CF62}"/>
              </a:ext>
            </a:extLst>
          </p:cNvPr>
          <p:cNvSpPr/>
          <p:nvPr/>
        </p:nvSpPr>
        <p:spPr bwMode="auto">
          <a:xfrm>
            <a:off x="6772475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생산성분석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6FB4D4-E853-4378-BF32-44D29075BA61}"/>
              </a:ext>
            </a:extLst>
          </p:cNvPr>
          <p:cNvCxnSpPr>
            <a:cxnSpLocks/>
            <a:stCxn id="36" idx="0"/>
            <a:endCxn id="38" idx="0"/>
          </p:cNvCxnSpPr>
          <p:nvPr/>
        </p:nvCxnSpPr>
        <p:spPr>
          <a:xfrm rot="5400000" flipH="1" flipV="1">
            <a:off x="3247431" y="4093835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1EBFD0-C0B9-4957-8DF5-6384C66A182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247431" y="4810359"/>
            <a:ext cx="0" cy="648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2E9DFAC-F183-49F9-8301-95651D0DEA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3606" y="4113504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169A245-158D-406C-8BC8-B6F336798962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7324784" y="4810359"/>
            <a:ext cx="8822" cy="63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3BBEF8-06B7-46EF-89B9-48149EC3CD6B}"/>
              </a:ext>
            </a:extLst>
          </p:cNvPr>
          <p:cNvGrpSpPr/>
          <p:nvPr/>
        </p:nvGrpSpPr>
        <p:grpSpPr>
          <a:xfrm>
            <a:off x="206590" y="1561922"/>
            <a:ext cx="9492820" cy="2577730"/>
            <a:chOff x="313454" y="-579328"/>
            <a:chExt cx="9492820" cy="257773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D4A8DE-613F-4C51-9388-87EA5A391C4D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3F3ED80-0A92-492E-958B-B70927B6B1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87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547613E-480F-4DA4-9FAF-118B5829E125}"/>
                </a:ext>
              </a:extLst>
            </p:cNvPr>
            <p:cNvCxnSpPr>
              <a:cxnSpLocks/>
              <a:stCxn id="17" idx="2"/>
              <a:endCxn id="20" idx="2"/>
            </p:cNvCxnSpPr>
            <p:nvPr/>
          </p:nvCxnSpPr>
          <p:spPr>
            <a:xfrm rot="16200000" flipH="1">
              <a:off x="5720559" y="-1646128"/>
              <a:ext cx="12700" cy="5029200"/>
            </a:xfrm>
            <a:prstGeom prst="bentConnector3">
              <a:avLst>
                <a:gd name="adj1" fmla="val 8925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8BC04DA-CFF8-4351-BE86-D3BE4D1DB19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139159" y="639872"/>
              <a:ext cx="696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C27BC6-4CFB-468C-B944-A8B7A72FD01E}"/>
                </a:ext>
              </a:extLst>
            </p:cNvPr>
            <p:cNvSpPr/>
            <p:nvPr/>
          </p:nvSpPr>
          <p:spPr>
            <a:xfrm>
              <a:off x="2596359" y="-579327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 작업지시 생성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E3C08A-553A-49B1-9294-020382E53D38}"/>
                </a:ext>
              </a:extLst>
            </p:cNvPr>
            <p:cNvSpPr/>
            <p:nvPr/>
          </p:nvSpPr>
          <p:spPr>
            <a:xfrm>
              <a:off x="2596359" y="411272"/>
              <a:ext cx="1219200" cy="457200"/>
            </a:xfrm>
            <a:prstGeom prst="rect">
              <a:avLst/>
            </a:prstGeom>
            <a:solidFill>
              <a:srgbClr val="DBEE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13D6F8-07B3-4C13-B0FC-8376C5584041}"/>
                </a:ext>
              </a:extLst>
            </p:cNvPr>
            <p:cNvSpPr/>
            <p:nvPr/>
          </p:nvSpPr>
          <p:spPr>
            <a:xfrm>
              <a:off x="4272759" y="411272"/>
              <a:ext cx="1219200" cy="457200"/>
            </a:xfrm>
            <a:prstGeom prst="rect">
              <a:avLst/>
            </a:prstGeom>
            <a:solidFill>
              <a:srgbClr val="F6FB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건조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D6CF9C-37FD-487B-A0D6-B212E9EFA290}"/>
                </a:ext>
              </a:extLst>
            </p:cNvPr>
            <p:cNvSpPr/>
            <p:nvPr/>
          </p:nvSpPr>
          <p:spPr>
            <a:xfrm>
              <a:off x="59491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및 소성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CE0EA7-BCEC-4390-A307-1A7E6814338A}"/>
                </a:ext>
              </a:extLst>
            </p:cNvPr>
            <p:cNvSpPr/>
            <p:nvPr/>
          </p:nvSpPr>
          <p:spPr>
            <a:xfrm>
              <a:off x="76255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96442C-D635-4CD0-87F5-E19F617BCA4E}"/>
                </a:ext>
              </a:extLst>
            </p:cNvPr>
            <p:cNvSpPr/>
            <p:nvPr/>
          </p:nvSpPr>
          <p:spPr>
            <a:xfrm>
              <a:off x="919959" y="411272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제토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대차 적재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F590F3A-1F2E-4AC2-A040-FBDAEB61343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348459" y="830372"/>
              <a:ext cx="762000" cy="381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CE2D4E-1D9D-40C3-9868-F36C83A6CB60}"/>
                </a:ext>
              </a:extLst>
            </p:cNvPr>
            <p:cNvSpPr/>
            <p:nvPr/>
          </p:nvSpPr>
          <p:spPr>
            <a:xfrm>
              <a:off x="59491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작업지시 생성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B3AC9E-5442-4C1A-96DB-42A39D34E2C5}"/>
                </a:ext>
              </a:extLst>
            </p:cNvPr>
            <p:cNvSpPr/>
            <p:nvPr/>
          </p:nvSpPr>
          <p:spPr>
            <a:xfrm>
              <a:off x="76255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 작업지시 생성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AF40D19-C24E-4AAA-AF52-FDE98650C945}"/>
                </a:ext>
              </a:extLst>
            </p:cNvPr>
            <p:cNvCxnSpPr>
              <a:cxnSpLocks/>
              <a:stCxn id="15" idx="1"/>
              <a:endCxn id="17" idx="1"/>
            </p:cNvCxnSpPr>
            <p:nvPr/>
          </p:nvCxnSpPr>
          <p:spPr>
            <a:xfrm rot="10800000" flipV="1">
              <a:off x="2596359" y="-350728"/>
              <a:ext cx="12700" cy="99059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5B56FD1D-892A-4401-8B11-966AE161EA9A}"/>
                </a:ext>
              </a:extLst>
            </p:cNvPr>
            <p:cNvCxnSpPr>
              <a:cxnSpLocks/>
              <a:stCxn id="25" idx="1"/>
              <a:endCxn id="19" idx="1"/>
            </p:cNvCxnSpPr>
            <p:nvPr/>
          </p:nvCxnSpPr>
          <p:spPr>
            <a:xfrm rot="10800000" flipV="1">
              <a:off x="59491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5D746F9-FBC7-4040-97AD-14215FBE0D93}"/>
                </a:ext>
              </a:extLst>
            </p:cNvPr>
            <p:cNvCxnSpPr>
              <a:cxnSpLocks/>
              <a:stCxn id="26" idx="1"/>
              <a:endCxn id="20" idx="1"/>
            </p:cNvCxnSpPr>
            <p:nvPr/>
          </p:nvCxnSpPr>
          <p:spPr>
            <a:xfrm rot="10800000" flipV="1">
              <a:off x="76255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F400B-D7F1-4367-AE23-EA9EBB30B0EA}"/>
                </a:ext>
              </a:extLst>
            </p:cNvPr>
            <p:cNvSpPr/>
            <p:nvPr/>
          </p:nvSpPr>
          <p:spPr>
            <a:xfrm>
              <a:off x="538959" y="1097072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43F19F-1ED6-4E7B-8A55-B699A6CEF8D1}"/>
                </a:ext>
              </a:extLst>
            </p:cNvPr>
            <p:cNvSpPr/>
            <p:nvPr/>
          </p:nvSpPr>
          <p:spPr>
            <a:xfrm>
              <a:off x="2596358" y="-117743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72CE325C-E374-46CB-97F1-974C6F1832E1}"/>
                </a:ext>
              </a:extLst>
            </p:cNvPr>
            <p:cNvSpPr/>
            <p:nvPr/>
          </p:nvSpPr>
          <p:spPr>
            <a:xfrm>
              <a:off x="313454" y="1414247"/>
              <a:ext cx="1216105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생산지시생성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F178B5A7-3C46-43AF-B295-8512CF8C4B93}"/>
                </a:ext>
              </a:extLst>
            </p:cNvPr>
            <p:cNvSpPr/>
            <p:nvPr/>
          </p:nvSpPr>
          <p:spPr>
            <a:xfrm>
              <a:off x="9101710" y="389669"/>
              <a:ext cx="704564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입고</a:t>
              </a:r>
              <a:endPara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7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159999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28E4C414-9E5C-4CC5-ACDE-AA617AC75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02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성형대차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09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48229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비우기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건조대차를 비우는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DFFD94AC-1E19-44D9-894B-154CDE1C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1046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포장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27030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/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소성에서 생산한 제품을 담은 대차를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가져와 포장한 후 입고하고 작업을 종료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하는 프로세스 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생성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317245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1209018" y="2348408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적재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소성 작업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67221" y="3653996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204850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46000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2804" y="3269736"/>
              <a:ext cx="59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팔레트 부족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1323881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866983-771F-47CF-9F2E-3D5B6AD69988}"/>
              </a:ext>
            </a:extLst>
          </p:cNvPr>
          <p:cNvSpPr/>
          <p:nvPr/>
        </p:nvSpPr>
        <p:spPr>
          <a:xfrm>
            <a:off x="4400515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09E1D9-1461-4BCD-8E7E-F97AA5ADA176}"/>
              </a:ext>
            </a:extLst>
          </p:cNvPr>
          <p:cNvSpPr/>
          <p:nvPr/>
        </p:nvSpPr>
        <p:spPr>
          <a:xfrm>
            <a:off x="3356982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재발행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966FA41-A40A-444D-8FBB-34BF709C3A85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>
            <a:off x="4350723" y="2178193"/>
            <a:ext cx="58" cy="3111273"/>
          </a:xfrm>
          <a:prstGeom prst="bentConnector3">
            <a:avLst>
              <a:gd name="adj1" fmla="val 6460482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9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63618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팔래트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 재발행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재발행하는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11A1383-706B-4D61-A767-DE4219BE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생산 대차 선택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 err="1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건조대차로딩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DCF1DAF9-0559-4B6E-9175-8293D7D1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79821F-5485-4B4B-8026-3552522A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9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D0B19ECA-8774-4E44-87D1-9BBD5313D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CE0E456-2611-4B50-961F-A2A25006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1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C31584-9147-4884-9BBE-AFF1B123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7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9DD17B5-C170-4B41-AE69-16712D39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3C42922-D065-4E7C-8E89-814A5CAC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2E24C025-6F0B-41CA-B957-39126030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0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D2982A6-06A1-4286-8C5F-476B3AD0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546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C787B1A-D8E4-4690-8FC4-0C96918E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60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2430656-608E-4231-9C6F-A667A11A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0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BA58774F-86A7-4F20-A08B-BC2B97E59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9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819A341-24B7-46D0-A795-BEEEA639E9ED}"/>
              </a:ext>
            </a:extLst>
          </p:cNvPr>
          <p:cNvSpPr/>
          <p:nvPr/>
        </p:nvSpPr>
        <p:spPr>
          <a:xfrm>
            <a:off x="921447" y="507682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E9BBC2-1320-4203-8278-23EF3CD3DCB7}"/>
              </a:ext>
            </a:extLst>
          </p:cNvPr>
          <p:cNvSpPr/>
          <p:nvPr/>
        </p:nvSpPr>
        <p:spPr>
          <a:xfrm>
            <a:off x="174066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866B5F-3238-4E6D-B0AF-9C944E00ED45}"/>
              </a:ext>
            </a:extLst>
          </p:cNvPr>
          <p:cNvSpPr/>
          <p:nvPr/>
        </p:nvSpPr>
        <p:spPr>
          <a:xfrm>
            <a:off x="2559873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E32452-A05F-477A-9982-00587440F7EB}"/>
              </a:ext>
            </a:extLst>
          </p:cNvPr>
          <p:cNvSpPr/>
          <p:nvPr/>
        </p:nvSpPr>
        <p:spPr>
          <a:xfrm>
            <a:off x="3379086" y="509206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1E72E9-70DA-407F-90D4-4B0868BA97E0}"/>
              </a:ext>
            </a:extLst>
          </p:cNvPr>
          <p:cNvSpPr/>
          <p:nvPr/>
        </p:nvSpPr>
        <p:spPr>
          <a:xfrm>
            <a:off x="4195498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B86EC8-F60C-4FB9-BE95-627C76C2D458}"/>
              </a:ext>
            </a:extLst>
          </p:cNvPr>
          <p:cNvSpPr/>
          <p:nvPr/>
        </p:nvSpPr>
        <p:spPr>
          <a:xfrm>
            <a:off x="495300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5E6F72-8C48-4CE8-99C1-BAD393AF4073}"/>
              </a:ext>
            </a:extLst>
          </p:cNvPr>
          <p:cNvSpPr/>
          <p:nvPr/>
        </p:nvSpPr>
        <p:spPr>
          <a:xfrm>
            <a:off x="5710502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F8557E-CEFE-48F4-853E-160338DE0D43}"/>
              </a:ext>
            </a:extLst>
          </p:cNvPr>
          <p:cNvSpPr/>
          <p:nvPr/>
        </p:nvSpPr>
        <p:spPr>
          <a:xfrm>
            <a:off x="921447" y="198524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7" name="그림 46" descr="스크린샷이(가) 표시된 사진&#10;&#10;자동 생성된 설명">
            <a:extLst>
              <a:ext uri="{FF2B5EF4-FFF2-40B4-BE49-F238E27FC236}">
                <a16:creationId xmlns:a16="http://schemas.microsoft.com/office/drawing/2014/main" id="{CC5A0292-F38D-43B3-972D-E5EAC2DA3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029689-D797-4F75-9675-E5A2E2FA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6A7F6D42-0D2A-441C-98DC-70F86C7B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318197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9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26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68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2116</Words>
  <Application>Microsoft Office PowerPoint</Application>
  <PresentationFormat>A4 용지(210x297mm)</PresentationFormat>
  <Paragraphs>615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Microsoft GothicNeo</vt:lpstr>
      <vt:lpstr>Microsoft GothicNeo Light</vt:lpstr>
      <vt:lpstr>Noto Sans CJK JP Bold</vt:lpstr>
      <vt:lpstr>UnDinaru</vt:lpstr>
      <vt:lpstr>맑은 고딕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신소연</cp:lastModifiedBy>
  <cp:revision>32</cp:revision>
  <dcterms:created xsi:type="dcterms:W3CDTF">2020-02-20T07:21:29Z</dcterms:created>
  <dcterms:modified xsi:type="dcterms:W3CDTF">2020-02-21T04:35:50Z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