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66" r:id="rId6"/>
    <p:sldId id="264" r:id="rId7"/>
    <p:sldId id="265" r:id="rId8"/>
    <p:sldId id="273" r:id="rId9"/>
    <p:sldId id="271" r:id="rId10"/>
    <p:sldId id="272" r:id="rId11"/>
    <p:sldId id="282" r:id="rId12"/>
    <p:sldId id="285" r:id="rId13"/>
    <p:sldId id="284" r:id="rId14"/>
    <p:sldId id="281" r:id="rId15"/>
    <p:sldId id="274" r:id="rId16"/>
    <p:sldId id="288" r:id="rId17"/>
    <p:sldId id="283" r:id="rId18"/>
    <p:sldId id="262" r:id="rId19"/>
    <p:sldId id="260" r:id="rId20"/>
    <p:sldId id="263" r:id="rId21"/>
    <p:sldId id="296" r:id="rId22"/>
    <p:sldId id="295" r:id="rId23"/>
    <p:sldId id="261" r:id="rId24"/>
    <p:sldId id="268" r:id="rId25"/>
    <p:sldId id="269" r:id="rId26"/>
    <p:sldId id="267" r:id="rId27"/>
    <p:sldId id="270" r:id="rId28"/>
    <p:sldId id="297" r:id="rId29"/>
    <p:sldId id="289" r:id="rId30"/>
    <p:sldId id="294" r:id="rId31"/>
    <p:sldId id="290" r:id="rId32"/>
    <p:sldId id="291" r:id="rId33"/>
    <p:sldId id="292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6353" autoAdjust="0"/>
  </p:normalViewPr>
  <p:slideViewPr>
    <p:cSldViewPr snapToGrid="0">
      <p:cViewPr varScale="1">
        <p:scale>
          <a:sx n="85" d="100"/>
          <a:sy n="85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2233</Words>
  <Application>Microsoft Office PowerPoint</Application>
  <PresentationFormat>와이드스크린</PresentationFormat>
  <Paragraphs>575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Sin H</cp:lastModifiedBy>
  <cp:revision>41</cp:revision>
  <dcterms:created xsi:type="dcterms:W3CDTF">2019-10-30T04:49:23Z</dcterms:created>
  <dcterms:modified xsi:type="dcterms:W3CDTF">2020-01-13T13:07:31Z</dcterms:modified>
</cp:coreProperties>
</file>