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DD2F-C515-413B-9B4A-BA0AC373F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E7E23-BC65-4C6A-9515-380AA8891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87842-542F-43B7-BBA4-98120BCE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2C41B-C9A7-4C5F-8BD3-9E1AFB3E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F51DE-04CE-433C-B015-002D0BC3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4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5337E-9E1A-41DD-8D9D-45226225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D26C3-A79C-469D-8613-42CD5076F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6299C-EF1B-4EA6-9D33-6735F259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E2DDA-7F8E-4D9C-9BE4-983DB2E6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8A6BB-247C-4198-B44F-A5B0F8B7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03594-8DF5-4306-BAFB-35271E57E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B62716-E1D9-4C95-80A2-FEFC745E9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47724-BA0D-4965-B87A-CF7AFE5B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49A74-B76C-442A-9B9B-C2B039CC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1FC94-61EA-4B99-A3DA-BD703611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BB29-24BD-4708-AA6A-4BC1EC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36E0C-6896-4304-9741-25805696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96EC8-01AA-4B31-857F-FF9C0DC0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E6113-1455-40C2-BFFB-5A4A367E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50B8-B2A2-4094-B5C7-3CFCE1C6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F66A6-9320-4E68-870F-310F5716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CF1B5-8C92-41AE-A63B-AF6A1FDE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3A790-6060-4989-AC6C-C29501C6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BC63-A88C-4563-AFDB-0A8206AD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931E7-E7BF-4C08-8B99-713E58B9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8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816B0-9C2D-4C2C-A5F4-F83078B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48EA-B6B9-451B-8BDD-0C2D5E2CB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79F887-30DE-47E0-B775-BD2238E96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12157-344C-4057-AF9A-25A6100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4948C-68C1-4523-85A2-DAAD1500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C1272-D880-493F-A359-BEA29F7B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4828F-A3E2-4C1A-9BF0-F9DD1926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866F6-9CC0-43D3-AFEC-B912D4FB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42087-FBAE-4206-AD36-E224690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527645-E08E-4C3F-AF02-8C5D38F12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9681ED-F3D3-4232-BC86-72895629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1C3D9-BCF1-40EA-A084-B98B0CC0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C0414D-8873-4AD6-9EA9-29366B3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E9B72E-8EC1-48E0-AD9E-47E9CC4A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5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028EF-983E-4795-B3F9-F3A326D8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C81DB-D42E-4A10-8D66-087CFDBE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293B7F-591C-40B1-A289-28E4B369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D25FE-CD20-4523-B156-B1A2DC6B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9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E0BA1-CD90-4FB2-A2F5-510651FC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C99EE3-C769-4E16-A495-8EF54F82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9FCFB-02B7-49FC-80FD-00453A87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2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8BAA-CBEF-4B9C-ABC6-60CF104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DE0E0-26D6-4375-8B7F-1C971AEB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51770-988B-4EAB-A6DF-141FF9738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23554-E2A8-412F-851D-96168D1B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6A3C3-348C-4852-81D7-FF56E464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E8178-B1CF-4564-B3EF-DC72A5AA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DB24C-8043-4350-8575-5A9A04F5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0977D-0642-4BE9-BB5E-A134ECC87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E2374-5AF8-426B-9451-D8EA347DB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91CEF-6191-4C98-A7DE-508A9337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462B7-FE0B-45AA-9634-C1C07799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35FA1-0AAE-443B-AD6F-FB46510D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3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66E04-9AB1-4C7E-9319-B551CF1C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1FEBD-242C-425E-97F7-24668FAAE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21493-BBA3-432F-B030-B4A13DFC9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6296-133B-4889-A695-EB994C219CAA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66D64-AD6C-4D98-8E83-C21534E34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A4171-400F-468F-A1F9-94252D04A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5D87-3D61-48C0-9102-966408E02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1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71570D-C90A-4A47-AF4F-DF9436ACD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818"/>
            <a:ext cx="12192000" cy="62375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7595D2-D061-4AD5-A702-A12945CCB16B}"/>
              </a:ext>
            </a:extLst>
          </p:cNvPr>
          <p:cNvSpPr txBox="1"/>
          <p:nvPr/>
        </p:nvSpPr>
        <p:spPr>
          <a:xfrm>
            <a:off x="9781564" y="98875"/>
            <a:ext cx="2410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금형 관리</a:t>
            </a:r>
          </a:p>
        </p:txBody>
      </p:sp>
    </p:spTree>
    <p:extLst>
      <p:ext uri="{BB962C8B-B14F-4D97-AF65-F5344CB8AC3E}">
        <p14:creationId xmlns:p14="http://schemas.microsoft.com/office/powerpoint/2010/main" val="219703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컴퓨터, 테이블, 하얀색이(가) 표시된 사진&#10;&#10;자동 생성된 설명">
            <a:extLst>
              <a:ext uri="{FF2B5EF4-FFF2-40B4-BE49-F238E27FC236}">
                <a16:creationId xmlns:a16="http://schemas.microsoft.com/office/drawing/2014/main" id="{DCDB5BCE-2E03-4391-BF59-993095DDE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77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C5681-1FED-48F1-B2B7-8B1FCED460CE}"/>
              </a:ext>
            </a:extLst>
          </p:cNvPr>
          <p:cNvSpPr txBox="1"/>
          <p:nvPr/>
        </p:nvSpPr>
        <p:spPr>
          <a:xfrm>
            <a:off x="0" y="16778"/>
            <a:ext cx="2410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분석관리</a:t>
            </a:r>
            <a:endParaRPr lang="en-US" altLang="ko-KR" sz="3200" dirty="0"/>
          </a:p>
          <a:p>
            <a:r>
              <a:rPr lang="en-US" altLang="ko-KR" sz="3200" dirty="0"/>
              <a:t>- </a:t>
            </a:r>
            <a:r>
              <a:rPr lang="ko-KR" altLang="en-US" sz="3200" dirty="0" err="1"/>
              <a:t>수율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44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전화이(가) 표시된 사진&#10;&#10;자동 생성된 설명">
            <a:extLst>
              <a:ext uri="{FF2B5EF4-FFF2-40B4-BE49-F238E27FC236}">
                <a16:creationId xmlns:a16="http://schemas.microsoft.com/office/drawing/2014/main" id="{87F2CD72-CDD4-4485-9263-D109B571E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05"/>
            <a:ext cx="12192000" cy="6862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750F6-B0CA-4B56-98BC-F0FECE514CAD}"/>
              </a:ext>
            </a:extLst>
          </p:cNvPr>
          <p:cNvSpPr txBox="1"/>
          <p:nvPr/>
        </p:nvSpPr>
        <p:spPr>
          <a:xfrm>
            <a:off x="9529894" y="5780782"/>
            <a:ext cx="2662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분석관리</a:t>
            </a:r>
            <a:endParaRPr lang="en-US" altLang="ko-KR" sz="3200" dirty="0"/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일별 </a:t>
            </a:r>
            <a:r>
              <a:rPr lang="en-US" altLang="ko-KR" sz="3200" dirty="0"/>
              <a:t>/ </a:t>
            </a:r>
            <a:r>
              <a:rPr lang="ko-KR" altLang="en-US" sz="3200" dirty="0"/>
              <a:t>월별</a:t>
            </a:r>
          </a:p>
        </p:txBody>
      </p:sp>
    </p:spTree>
    <p:extLst>
      <p:ext uri="{BB962C8B-B14F-4D97-AF65-F5344CB8AC3E}">
        <p14:creationId xmlns:p14="http://schemas.microsoft.com/office/powerpoint/2010/main" val="23251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EF72F86-D6EC-42FE-AEFA-07DC27182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A9D59-6941-45CF-B09D-76A6799F2C8E}"/>
              </a:ext>
            </a:extLst>
          </p:cNvPr>
          <p:cNvSpPr txBox="1"/>
          <p:nvPr/>
        </p:nvSpPr>
        <p:spPr>
          <a:xfrm>
            <a:off x="9920378" y="91330"/>
            <a:ext cx="2271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분석관리</a:t>
            </a:r>
            <a:endParaRPr lang="en-US" altLang="ko-KR" sz="3200" dirty="0"/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포장실적</a:t>
            </a:r>
          </a:p>
        </p:txBody>
      </p:sp>
    </p:spTree>
    <p:extLst>
      <p:ext uri="{BB962C8B-B14F-4D97-AF65-F5344CB8AC3E}">
        <p14:creationId xmlns:p14="http://schemas.microsoft.com/office/powerpoint/2010/main" val="356962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9BC46C6-E6E5-4931-A7A7-DB2D056EE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A974D-1759-4F8B-A660-1B2BD62E0775}"/>
              </a:ext>
            </a:extLst>
          </p:cNvPr>
          <p:cNvSpPr txBox="1"/>
          <p:nvPr/>
        </p:nvSpPr>
        <p:spPr>
          <a:xfrm>
            <a:off x="9144000" y="5675706"/>
            <a:ext cx="316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분석관리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표준생산정보</a:t>
            </a:r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5264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39E8F7-CA86-41DE-8122-C1A9655F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4245D3-CA0D-47B3-BDC0-32DFF955DD5C}"/>
              </a:ext>
            </a:extLst>
          </p:cNvPr>
          <p:cNvSpPr txBox="1"/>
          <p:nvPr/>
        </p:nvSpPr>
        <p:spPr>
          <a:xfrm>
            <a:off x="75500" y="6207853"/>
            <a:ext cx="287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작업지시관리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919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이지홍</dc:creator>
  <cp:lastModifiedBy>이지홍</cp:lastModifiedBy>
  <cp:revision>1</cp:revision>
  <dcterms:created xsi:type="dcterms:W3CDTF">2020-01-06T07:21:12Z</dcterms:created>
  <dcterms:modified xsi:type="dcterms:W3CDTF">2020-01-06T07:28:45Z</dcterms:modified>
</cp:coreProperties>
</file>