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86" r:id="rId4"/>
    <p:sldId id="287" r:id="rId5"/>
    <p:sldId id="266" r:id="rId6"/>
    <p:sldId id="264" r:id="rId7"/>
    <p:sldId id="265" r:id="rId8"/>
    <p:sldId id="273" r:id="rId9"/>
    <p:sldId id="271" r:id="rId10"/>
    <p:sldId id="272" r:id="rId11"/>
    <p:sldId id="282" r:id="rId12"/>
    <p:sldId id="285" r:id="rId13"/>
    <p:sldId id="284" r:id="rId14"/>
    <p:sldId id="281" r:id="rId15"/>
    <p:sldId id="274" r:id="rId16"/>
    <p:sldId id="288" r:id="rId17"/>
    <p:sldId id="283" r:id="rId18"/>
    <p:sldId id="262" r:id="rId19"/>
    <p:sldId id="260" r:id="rId20"/>
    <p:sldId id="263" r:id="rId21"/>
    <p:sldId id="296" r:id="rId22"/>
    <p:sldId id="295" r:id="rId23"/>
    <p:sldId id="261" r:id="rId24"/>
    <p:sldId id="268" r:id="rId25"/>
    <p:sldId id="269" r:id="rId26"/>
    <p:sldId id="267" r:id="rId27"/>
    <p:sldId id="270" r:id="rId28"/>
    <p:sldId id="297" r:id="rId29"/>
    <p:sldId id="289" r:id="rId30"/>
    <p:sldId id="294" r:id="rId31"/>
    <p:sldId id="290" r:id="rId32"/>
    <p:sldId id="291" r:id="rId33"/>
    <p:sldId id="292" r:id="rId34"/>
    <p:sldId id="25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D3BE76-9457-4DF7-8CA5-94C3C883ECA1}">
          <p14:sldIdLst>
            <p14:sldId id="257"/>
          </p14:sldIdLst>
        </p14:section>
        <p14:section name="메인" id="{26FA0B45-057B-42CB-900E-620A025975FB}">
          <p14:sldIdLst>
            <p14:sldId id="293"/>
          </p14:sldIdLst>
        </p14:section>
        <p14:section name="시스템관리" id="{62C55E7E-FF68-4C68-ABDE-2278649C1EF6}">
          <p14:sldIdLst>
            <p14:sldId id="286"/>
            <p14:sldId id="287"/>
          </p14:sldIdLst>
        </p14:section>
        <p14:section name="작업지시관리" id="{DD3204BB-580A-4107-9596-830FDF01A925}">
          <p14:sldIdLst>
            <p14:sldId id="266"/>
            <p14:sldId id="264"/>
            <p14:sldId id="265"/>
          </p14:sldIdLst>
        </p14:section>
        <p14:section name="실적관리" id="{9114347B-36A7-4811-B6A5-5AE66CB0E06F}">
          <p14:sldIdLst>
            <p14:sldId id="273"/>
            <p14:sldId id="271"/>
            <p14:sldId id="272"/>
            <p14:sldId id="282"/>
            <p14:sldId id="285"/>
            <p14:sldId id="284"/>
            <p14:sldId id="281"/>
            <p14:sldId id="274"/>
            <p14:sldId id="288"/>
            <p14:sldId id="283"/>
          </p14:sldIdLst>
        </p14:section>
        <p14:section name="품질관리" id="{CA1E9A23-A089-40C1-9A4E-FEEA38B19460}">
          <p14:sldIdLst>
            <p14:sldId id="262"/>
            <p14:sldId id="260"/>
            <p14:sldId id="263"/>
            <p14:sldId id="296"/>
            <p14:sldId id="295"/>
            <p14:sldId id="261"/>
          </p14:sldIdLst>
        </p14:section>
        <p14:section name="일지관리" id="{F95BBE89-D980-410C-9ED3-119ADE04C397}">
          <p14:sldIdLst>
            <p14:sldId id="268"/>
            <p14:sldId id="269"/>
            <p14:sldId id="267"/>
            <p14:sldId id="270"/>
            <p14:sldId id="297"/>
          </p14:sldIdLst>
        </p14:section>
        <p14:section name="분석관리" id="{036A8956-AC69-4FCE-9839-581783583C54}">
          <p14:sldIdLst>
            <p14:sldId id="289"/>
            <p14:sldId id="294"/>
            <p14:sldId id="290"/>
            <p14:sldId id="291"/>
          </p14:sldIdLst>
        </p14:section>
        <p14:section name="금형관리" id="{6D51E715-79F6-47DC-B3D6-E159F3E6597D}">
          <p14:sldIdLst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7D7D"/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7" autoAdjust="0"/>
    <p:restoredTop sz="96353" autoAdjust="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TEAM4 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3256649" y="4797153"/>
            <a:ext cx="1097238" cy="1615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김상영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오휘석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박상인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19D861-9C1B-47DA-84B7-F860CB47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4931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8327A7-8CD3-45E9-96EA-720A274F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팔레트번호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마감시각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취소시각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/ERP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업로드여부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</a:p>
        </p:txBody>
      </p:sp>
    </p:spTree>
    <p:extLst>
      <p:ext uri="{BB962C8B-B14F-4D97-AF65-F5344CB8AC3E}">
        <p14:creationId xmlns:p14="http://schemas.microsoft.com/office/powerpoint/2010/main" val="353499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50BFB09-E729-49A0-96E7-A6E4DC6FF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249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311C053-01F2-457B-8956-F1CDAAFF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33" y="2499173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기숙사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38603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CC25C19-7EAE-4D8E-B207-53F3C5E3F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F5F6EA4-33A0-4BA0-A966-9874C63F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49538"/>
            <a:ext cx="664292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1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EADE3DA-27B6-4A66-B464-4C6EAF42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5B9664B0-6009-4B0B-AF5A-CE37AB4E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474653"/>
            <a:ext cx="6511906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대상대차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대차비우기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대차비우기원인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대상작업장품목</a:t>
            </a:r>
          </a:p>
        </p:txBody>
      </p:sp>
    </p:spTree>
    <p:extLst>
      <p:ext uri="{BB962C8B-B14F-4D97-AF65-F5344CB8AC3E}">
        <p14:creationId xmlns:p14="http://schemas.microsoft.com/office/powerpoint/2010/main" val="417294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346BDAE-8A85-4717-9BFF-03F77170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79519"/>
            <a:ext cx="8520539" cy="5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E347063-279C-412F-A3C1-315A30C5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C85DF4CD-A71C-4C29-8663-4FBFB413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6392"/>
            <a:ext cx="64484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비가동발생시각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비가동종료시각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발생유형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3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F677883-72D3-4DB1-AF3D-0CAF748F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05817CF-E662-43B1-8695-3E72DBC5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근무시간</a:t>
            </a:r>
          </a:p>
        </p:txBody>
      </p:sp>
    </p:spTree>
    <p:extLst>
      <p:ext uri="{BB962C8B-B14F-4D97-AF65-F5344CB8AC3E}">
        <p14:creationId xmlns:p14="http://schemas.microsoft.com/office/powerpoint/2010/main" val="25204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5C0BBD3-E7AD-4846-9D7E-95AFD08B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3D63A34-4451-450F-BF66-B48667B8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09154"/>
            <a:ext cx="847359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근무일을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컬럼으로 생성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(Ex&gt;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2018-01-01 / 2018-01-02 …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DC25F5E2-5E06-4129-A69F-EF73F865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6" y="4189391"/>
            <a:ext cx="602463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작업지삭일시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작업종료일시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할당작업자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33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70B436B-32A8-4E19-9C53-96BACE4C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636C28BF-6517-4D01-BC5C-2561F86D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불량이미지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등록건수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729A14D-E63A-4D7E-81C6-F58867CB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413199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불량사진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7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6A9D9FD-6AC2-44C0-A0BE-2FBA75E6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5" y="838774"/>
            <a:ext cx="8604258" cy="5190208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9BAE615C-340D-40B8-96EE-9EDA9449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512" y="2419042"/>
            <a:ext cx="1534130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17AAD686-78E2-4419-B2AE-4D756528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45339"/>
            <a:ext cx="77401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C4C1696-34A9-40E7-93EF-200FB733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179" y="2734365"/>
            <a:ext cx="529398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편차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측정횟수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1~28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A885FB1-2297-46D9-B92D-B2CF44D9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1" y="886008"/>
            <a:ext cx="8542052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43A3C384-2398-402B-A29D-437E4F41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19042"/>
            <a:ext cx="1478012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0A3E369-32C5-45B5-909E-38F41134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20500"/>
            <a:ext cx="102434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1~27(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1A5CA35-EEED-40CA-9237-D84A97E5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17" y="2728256"/>
            <a:ext cx="5293983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1~27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3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14141B-74C4-4FBE-B9DC-A7227A01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94B5A2F-632B-434A-894E-6A6665C0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2088"/>
            <a:ext cx="65246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상세품목코드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상세품목명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측정순번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81210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76C852D-2513-4E13-8F2D-C05D83EC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932DEEE-817F-4D66-9B91-AD51C2D9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157607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8CDE992-B20F-42B0-889D-A81B4DD0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85069" cy="5178633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2442C88-65D1-4199-A15B-9B92B064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LOT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58331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977203-D031-4418-AE3C-C35AB14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A34A0A2-EECB-4D89-8A56-14223704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6982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적재 일지</a:t>
            </a:r>
          </a:p>
        </p:txBody>
      </p:sp>
    </p:spTree>
    <p:extLst>
      <p:ext uri="{BB962C8B-B14F-4D97-AF65-F5344CB8AC3E}">
        <p14:creationId xmlns:p14="http://schemas.microsoft.com/office/powerpoint/2010/main" val="227964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A1F8BC-CFFB-4763-8140-028150FB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" y="873858"/>
            <a:ext cx="8481554" cy="511619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54E2920-6AE6-4CDC-9E8D-F5DB65DE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91" y="2428953"/>
            <a:ext cx="8473591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성형 일지</a:t>
            </a:r>
          </a:p>
        </p:txBody>
      </p:sp>
    </p:spTree>
    <p:extLst>
      <p:ext uri="{BB962C8B-B14F-4D97-AF65-F5344CB8AC3E}">
        <p14:creationId xmlns:p14="http://schemas.microsoft.com/office/powerpoint/2010/main" val="25258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F7CEB55-BBD5-4023-B32C-2EACA4EA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5758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7118A1-1704-44E1-A45B-9139BF10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08149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4019B7-B53B-4592-87D2-ACC3C447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30656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22" name="Text Box 2">
            <a:extLst>
              <a:ext uri="{FF2B5EF4-FFF2-40B4-BE49-F238E27FC236}">
                <a16:creationId xmlns:a16="http://schemas.microsoft.com/office/drawing/2014/main" id="{1C797B2A-CB26-4D95-99EA-67257880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877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소성 일지</a:t>
            </a:r>
          </a:p>
        </p:txBody>
      </p:sp>
    </p:spTree>
    <p:extLst>
      <p:ext uri="{BB962C8B-B14F-4D97-AF65-F5344CB8AC3E}">
        <p14:creationId xmlns:p14="http://schemas.microsoft.com/office/powerpoint/2010/main" val="336505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62711-154E-4A4E-8225-1D38F239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9393B18-6F24-4E9A-9F1F-D0D83EB0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근무인원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가스사용량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5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846E1E4-9245-45B8-B019-6F27EF0F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FFD8641-BA73-4E4D-B694-3F8831BC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6861FB-8812-4022-9092-1DC9950A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7263"/>
            <a:ext cx="847359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당월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전월대비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증감량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17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7542D-46E6-4A07-9E8D-96CA10A4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17DCDDC-AD30-4D4E-A7C9-5A3BBE6D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374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누계포장량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일부터 전일까지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포장량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29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7C76405-2229-43F6-86A6-3FD6DB16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EE6477B-707D-47E7-BFEF-BDAB5453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668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기준일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생산단위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 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922983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0D9E2AC-15DA-4F00-9FDD-F06EA72B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2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08E122-E432-4BF3-90D2-7E481EF8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655577"/>
            <a:ext cx="6192812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금형누적타수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금형누적생산량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금형누적사용시간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2C51A2E-9E7C-4486-A1BF-3DA5B620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02" y="5146049"/>
            <a:ext cx="2473546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51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BE2817E2-9B04-4AE7-BDCB-386FE50E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849778"/>
            <a:ext cx="6828619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  <p:pic>
        <p:nvPicPr>
          <p:cNvPr id="77" name="그림 76" descr="스크린샷이(가) 표시된 사진&#10;&#10;자동 생성된 설명">
            <a:extLst>
              <a:ext uri="{FF2B5EF4-FFF2-40B4-BE49-F238E27FC236}">
                <a16:creationId xmlns:a16="http://schemas.microsoft.com/office/drawing/2014/main" id="{D1745BD6-CD32-44D0-8302-601CF617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" y="880376"/>
            <a:ext cx="8542051" cy="5152684"/>
          </a:xfrm>
          <a:prstGeom prst="rect">
            <a:avLst/>
          </a:prstGeom>
        </p:spPr>
      </p:pic>
      <p:sp>
        <p:nvSpPr>
          <p:cNvPr id="78" name="Text Box 2">
            <a:extLst>
              <a:ext uri="{FF2B5EF4-FFF2-40B4-BE49-F238E27FC236}">
                <a16:creationId xmlns:a16="http://schemas.microsoft.com/office/drawing/2014/main" id="{34BC61AD-DFA7-40DF-8D96-91204234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736503"/>
            <a:ext cx="70873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BB08ACE-BF7C-4564-A208-03BF552E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2" y="8657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17A228-B42F-4AC7-9C5E-ACC08B87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181" y="2741740"/>
            <a:ext cx="685151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생산시작시각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생산종료시각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투입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산출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F1995-4B7D-4B3B-97F0-6D97A1D6BA27}"/>
              </a:ext>
            </a:extLst>
          </p:cNvPr>
          <p:cNvSpPr/>
          <p:nvPr/>
        </p:nvSpPr>
        <p:spPr>
          <a:xfrm>
            <a:off x="2051181" y="4187209"/>
            <a:ext cx="6699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rgbClr val="FFFFFF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37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344B370-F88A-4EED-8B4A-5D12FBD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5756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D471A6A-82E8-4C74-823C-BFEDBE28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931" y="2469698"/>
            <a:ext cx="664142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1810B-949F-4EBE-A8B7-DFD4C155EE31}"/>
              </a:ext>
            </a:extLst>
          </p:cNvPr>
          <p:cNvSpPr/>
          <p:nvPr/>
        </p:nvSpPr>
        <p:spPr>
          <a:xfrm>
            <a:off x="9459004" y="5187440"/>
            <a:ext cx="193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9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4A2E0B2-7834-49CD-A02B-40B70188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4929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AFBA17F-1DA9-4B94-AF06-E24B8E84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49490"/>
            <a:ext cx="6638906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1B77B84-96E0-419C-9F9B-DE2A75A7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487" y="4426486"/>
            <a:ext cx="2008096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CHART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작업지시의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시간대별 실적 수량</a:t>
            </a:r>
          </a:p>
        </p:txBody>
      </p:sp>
    </p:spTree>
    <p:extLst>
      <p:ext uri="{BB962C8B-B14F-4D97-AF65-F5344CB8AC3E}">
        <p14:creationId xmlns:p14="http://schemas.microsoft.com/office/powerpoint/2010/main" val="233381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DA97723-D535-46EF-AF41-F2DF3891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8981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8B089C8-3263-4F84-9721-97B0FBC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622875"/>
            <a:ext cx="782634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54EA7A9-F130-4D8C-A2CD-538B9A58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75469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E0A7E5F-E92F-4D76-A8B6-29F3EA8C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183" y="2515940"/>
            <a:ext cx="38164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FBBCAAC-F80D-4BB1-9C70-A9AB0A6B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067" y="4214143"/>
            <a:ext cx="30760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팔렛트번호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ERP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 여부</a:t>
            </a:r>
          </a:p>
        </p:txBody>
      </p:sp>
    </p:spTree>
    <p:extLst>
      <p:ext uri="{BB962C8B-B14F-4D97-AF65-F5344CB8AC3E}">
        <p14:creationId xmlns:p14="http://schemas.microsoft.com/office/powerpoint/2010/main" val="369485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2233</Words>
  <Application>Microsoft Office PowerPoint</Application>
  <PresentationFormat>와이드스크린</PresentationFormat>
  <Paragraphs>575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나눔고딕</vt:lpstr>
      <vt:lpstr>맑은 고딕</vt:lpstr>
      <vt:lpstr>Arial</vt:lpstr>
      <vt:lpstr>Symbol</vt:lpstr>
      <vt:lpstr>Office 테마</vt:lpstr>
      <vt:lpstr>PowerPoint 프레젠테이션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신소연</cp:lastModifiedBy>
  <cp:revision>40</cp:revision>
  <dcterms:created xsi:type="dcterms:W3CDTF">2019-10-30T04:49:23Z</dcterms:created>
  <dcterms:modified xsi:type="dcterms:W3CDTF">2020-01-13T09:29:07Z</dcterms:modified>
</cp:coreProperties>
</file>