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8"/>
  </p:sldMasterIdLst>
  <p:sldIdLst>
    <p:sldId id="256" r:id="rId39"/>
    <p:sldId id="259" r:id="rId40"/>
    <p:sldId id="260" r:id="rId41"/>
    <p:sldId id="261" r:id="rId42"/>
    <p:sldId id="263" r:id="rId43"/>
    <p:sldId id="2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4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" Target="slides/slide2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5.xml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Master" Target="slideMasters/slideMaster1.xml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A66D-8CCC-45CE-BFA4-00C905058160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9DC2-5F9B-4697-8739-AC103678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19.xml"/><Relationship Id="rId12" Type="http://schemas.openxmlformats.org/officeDocument/2006/relationships/image" Target="../media/image4.emf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0.xml"/><Relationship Id="rId11" Type="http://schemas.openxmlformats.org/officeDocument/2006/relationships/image" Target="../media/image3.emf"/><Relationship Id="rId5" Type="http://schemas.openxmlformats.org/officeDocument/2006/relationships/customXml" Target="../../customXml/item18.xml"/><Relationship Id="rId10" Type="http://schemas.openxmlformats.org/officeDocument/2006/relationships/slideLayout" Target="../slideLayouts/slideLayout6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26.xml"/><Relationship Id="rId12" Type="http://schemas.openxmlformats.org/officeDocument/2006/relationships/image" Target="../media/image4.emf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27.xml"/><Relationship Id="rId11" Type="http://schemas.openxmlformats.org/officeDocument/2006/relationships/slideLayout" Target="../slideLayouts/slideLayout6.xml"/><Relationship Id="rId5" Type="http://schemas.openxmlformats.org/officeDocument/2006/relationships/customXml" Target="../../customXml/item13.xml"/><Relationship Id="rId10" Type="http://schemas.openxmlformats.org/officeDocument/2006/relationships/customXml" Target="../../customXml/item37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30.xml"/><Relationship Id="rId12" Type="http://schemas.openxmlformats.org/officeDocument/2006/relationships/image" Target="../media/image4.emf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28.xml"/><Relationship Id="rId11" Type="http://schemas.openxmlformats.org/officeDocument/2006/relationships/slideLayout" Target="../slideLayouts/slideLayout6.xml"/><Relationship Id="rId5" Type="http://schemas.openxmlformats.org/officeDocument/2006/relationships/customXml" Target="../../customXml/item25.xml"/><Relationship Id="rId10" Type="http://schemas.openxmlformats.org/officeDocument/2006/relationships/customXml" Target="../../customXml/item31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Seattle beer finder connects people with the beer that they love. </a:t>
            </a:r>
          </a:p>
        </p:txBody>
      </p:sp>
    </p:spTree>
    <p:extLst>
      <p:ext uri="{BB962C8B-B14F-4D97-AF65-F5344CB8AC3E}">
        <p14:creationId xmlns:p14="http://schemas.microsoft.com/office/powerpoint/2010/main" val="213820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55248" y="6181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8" name="ThreeStoryboardFrame"/>
          <p:cNvGrpSpPr/>
          <p:nvPr>
            <p:custDataLst>
              <p:custData r:id="rId1"/>
            </p:custDataLst>
          </p:nvPr>
        </p:nvGrpSpPr>
        <p:grpSpPr>
          <a:xfrm>
            <a:off x="838200" y="2046224"/>
            <a:ext cx="10515600" cy="4025392"/>
            <a:chOff x="279162" y="2374228"/>
            <a:chExt cx="8483838" cy="2045372"/>
          </a:xfrm>
        </p:grpSpPr>
        <p:sp>
          <p:nvSpPr>
            <p:cNvPr id="29" name="Frame 3"/>
            <p:cNvSpPr>
              <a:spLocks/>
            </p:cNvSpPr>
            <p:nvPr/>
          </p:nvSpPr>
          <p:spPr>
            <a:xfrm>
              <a:off x="6039108" y="2374228"/>
              <a:ext cx="2723892" cy="2042919"/>
            </a:xfrm>
            <a:prstGeom prst="rect">
              <a:avLst/>
            </a:pr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Frame 2"/>
            <p:cNvSpPr>
              <a:spLocks/>
            </p:cNvSpPr>
            <p:nvPr/>
          </p:nvSpPr>
          <p:spPr>
            <a:xfrm>
              <a:off x="279162" y="2376681"/>
              <a:ext cx="2723892" cy="2042919"/>
            </a:xfrm>
            <a:prstGeom prst="rect">
              <a:avLst/>
            </a:pr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ame1"/>
            <p:cNvSpPr>
              <a:spLocks/>
            </p:cNvSpPr>
            <p:nvPr/>
          </p:nvSpPr>
          <p:spPr>
            <a:xfrm>
              <a:off x="3166295" y="2376681"/>
              <a:ext cx="2723892" cy="2042919"/>
            </a:xfrm>
            <a:prstGeom prst="rect">
              <a:avLst/>
            </a:pr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>
            <a:grpSpLocks noChangeAspect="1"/>
          </p:cNvGrpSpPr>
          <p:nvPr>
            <p:custDataLst>
              <p:custData r:id="rId2"/>
            </p:custDataLst>
          </p:nvPr>
        </p:nvGrpSpPr>
        <p:grpSpPr>
          <a:xfrm>
            <a:off x="974598" y="2286064"/>
            <a:ext cx="2999994" cy="2352850"/>
            <a:chOff x="430096" y="387137"/>
            <a:chExt cx="2438400" cy="1912400"/>
          </a:xfrm>
        </p:grpSpPr>
        <p:grpSp>
          <p:nvGrpSpPr>
            <p:cNvPr id="33" name="Group 32"/>
            <p:cNvGrpSpPr/>
            <p:nvPr/>
          </p:nvGrpSpPr>
          <p:grpSpPr>
            <a:xfrm>
              <a:off x="430096" y="387137"/>
              <a:ext cx="2438400" cy="1295400"/>
              <a:chOff x="430096" y="387137"/>
              <a:chExt cx="2438400" cy="1295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30096" y="387137"/>
                <a:ext cx="2438400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6241" y="483793"/>
                <a:ext cx="2241507" cy="11102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7850" y="496578"/>
              <a:ext cx="2173912" cy="109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" name="Group 34"/>
            <p:cNvGrpSpPr/>
            <p:nvPr/>
          </p:nvGrpSpPr>
          <p:grpSpPr>
            <a:xfrm>
              <a:off x="633452" y="685800"/>
              <a:ext cx="670832" cy="1613737"/>
              <a:chOff x="633452" y="609600"/>
              <a:chExt cx="670832" cy="1613737"/>
            </a:xfrm>
          </p:grpSpPr>
          <p:sp>
            <p:nvSpPr>
              <p:cNvPr id="36" name="Freeform 35"/>
              <p:cNvSpPr/>
              <p:nvPr/>
            </p:nvSpPr>
            <p:spPr>
              <a:xfrm flipH="1">
                <a:off x="914399" y="1447800"/>
                <a:ext cx="379731" cy="480659"/>
              </a:xfrm>
              <a:custGeom>
                <a:avLst/>
                <a:gdLst>
                  <a:gd name="connsiteX0" fmla="*/ 98063 w 279616"/>
                  <a:gd name="connsiteY0" fmla="*/ 15035 h 345649"/>
                  <a:gd name="connsiteX1" fmla="*/ 98063 w 279616"/>
                  <a:gd name="connsiteY1" fmla="*/ 223583 h 345649"/>
                  <a:gd name="connsiteX2" fmla="*/ 274527 w 279616"/>
                  <a:gd name="connsiteY2" fmla="*/ 211551 h 345649"/>
                  <a:gd name="connsiteX3" fmla="*/ 214369 w 279616"/>
                  <a:gd name="connsiteY3" fmla="*/ 315825 h 345649"/>
                  <a:gd name="connsiteX4" fmla="*/ 33895 w 279616"/>
                  <a:gd name="connsiteY4" fmla="*/ 323846 h 345649"/>
                  <a:gd name="connsiteX5" fmla="*/ 5821 w 279616"/>
                  <a:gd name="connsiteY5" fmla="*/ 51130 h 345649"/>
                  <a:gd name="connsiteX6" fmla="*/ 98063 w 279616"/>
                  <a:gd name="connsiteY6" fmla="*/ 15035 h 3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616" h="345649">
                    <a:moveTo>
                      <a:pt x="98063" y="15035"/>
                    </a:moveTo>
                    <a:cubicBezTo>
                      <a:pt x="113437" y="43777"/>
                      <a:pt x="68652" y="190830"/>
                      <a:pt x="98063" y="223583"/>
                    </a:cubicBezTo>
                    <a:cubicBezTo>
                      <a:pt x="127474" y="256336"/>
                      <a:pt x="255143" y="196177"/>
                      <a:pt x="274527" y="211551"/>
                    </a:cubicBezTo>
                    <a:cubicBezTo>
                      <a:pt x="293911" y="226925"/>
                      <a:pt x="254474" y="297109"/>
                      <a:pt x="214369" y="315825"/>
                    </a:cubicBezTo>
                    <a:cubicBezTo>
                      <a:pt x="174264" y="334541"/>
                      <a:pt x="68653" y="367962"/>
                      <a:pt x="33895" y="323846"/>
                    </a:cubicBezTo>
                    <a:cubicBezTo>
                      <a:pt x="-863" y="279730"/>
                      <a:pt x="-6211" y="103267"/>
                      <a:pt x="5821" y="51130"/>
                    </a:cubicBezTo>
                    <a:cubicBezTo>
                      <a:pt x="17853" y="-1007"/>
                      <a:pt x="82689" y="-13707"/>
                      <a:pt x="98063" y="15035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01818" y="1447800"/>
                <a:ext cx="388834" cy="480659"/>
              </a:xfrm>
              <a:custGeom>
                <a:avLst/>
                <a:gdLst>
                  <a:gd name="connsiteX0" fmla="*/ 98063 w 279616"/>
                  <a:gd name="connsiteY0" fmla="*/ 15035 h 345649"/>
                  <a:gd name="connsiteX1" fmla="*/ 98063 w 279616"/>
                  <a:gd name="connsiteY1" fmla="*/ 223583 h 345649"/>
                  <a:gd name="connsiteX2" fmla="*/ 274527 w 279616"/>
                  <a:gd name="connsiteY2" fmla="*/ 211551 h 345649"/>
                  <a:gd name="connsiteX3" fmla="*/ 214369 w 279616"/>
                  <a:gd name="connsiteY3" fmla="*/ 315825 h 345649"/>
                  <a:gd name="connsiteX4" fmla="*/ 33895 w 279616"/>
                  <a:gd name="connsiteY4" fmla="*/ 323846 h 345649"/>
                  <a:gd name="connsiteX5" fmla="*/ 5821 w 279616"/>
                  <a:gd name="connsiteY5" fmla="*/ 51130 h 345649"/>
                  <a:gd name="connsiteX6" fmla="*/ 98063 w 279616"/>
                  <a:gd name="connsiteY6" fmla="*/ 15035 h 3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616" h="345649">
                    <a:moveTo>
                      <a:pt x="98063" y="15035"/>
                    </a:moveTo>
                    <a:cubicBezTo>
                      <a:pt x="113437" y="43777"/>
                      <a:pt x="68652" y="190830"/>
                      <a:pt x="98063" y="223583"/>
                    </a:cubicBezTo>
                    <a:cubicBezTo>
                      <a:pt x="127474" y="256336"/>
                      <a:pt x="255143" y="196177"/>
                      <a:pt x="274527" y="211551"/>
                    </a:cubicBezTo>
                    <a:cubicBezTo>
                      <a:pt x="293911" y="226925"/>
                      <a:pt x="254474" y="297109"/>
                      <a:pt x="214369" y="315825"/>
                    </a:cubicBezTo>
                    <a:cubicBezTo>
                      <a:pt x="174264" y="334541"/>
                      <a:pt x="68653" y="367962"/>
                      <a:pt x="33895" y="323846"/>
                    </a:cubicBezTo>
                    <a:cubicBezTo>
                      <a:pt x="-863" y="279730"/>
                      <a:pt x="-6211" y="103267"/>
                      <a:pt x="5821" y="51130"/>
                    </a:cubicBezTo>
                    <a:cubicBezTo>
                      <a:pt x="17853" y="-1007"/>
                      <a:pt x="82689" y="-13707"/>
                      <a:pt x="98063" y="15035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09652" y="1371600"/>
                <a:ext cx="543622" cy="851737"/>
              </a:xfrm>
              <a:custGeom>
                <a:avLst/>
                <a:gdLst>
                  <a:gd name="connsiteX0" fmla="*/ 7618 w 786386"/>
                  <a:gd name="connsiteY0" fmla="*/ 390345 h 548280"/>
                  <a:gd name="connsiteX1" fmla="*/ 172049 w 786386"/>
                  <a:gd name="connsiteY1" fmla="*/ 53461 h 548280"/>
                  <a:gd name="connsiteX2" fmla="*/ 372576 w 786386"/>
                  <a:gd name="connsiteY2" fmla="*/ 21377 h 548280"/>
                  <a:gd name="connsiteX3" fmla="*/ 657323 w 786386"/>
                  <a:gd name="connsiteY3" fmla="*/ 41430 h 548280"/>
                  <a:gd name="connsiteX4" fmla="*/ 753576 w 786386"/>
                  <a:gd name="connsiteY4" fmla="*/ 490608 h 548280"/>
                  <a:gd name="connsiteX5" fmla="*/ 103870 w 786386"/>
                  <a:gd name="connsiteY5" fmla="*/ 530714 h 548280"/>
                  <a:gd name="connsiteX6" fmla="*/ 7618 w 786386"/>
                  <a:gd name="connsiteY6" fmla="*/ 390345 h 54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6386" h="548280">
                    <a:moveTo>
                      <a:pt x="7618" y="390345"/>
                    </a:moveTo>
                    <a:cubicBezTo>
                      <a:pt x="18981" y="310803"/>
                      <a:pt x="111223" y="114956"/>
                      <a:pt x="172049" y="53461"/>
                    </a:cubicBezTo>
                    <a:cubicBezTo>
                      <a:pt x="232875" y="-8034"/>
                      <a:pt x="291697" y="23382"/>
                      <a:pt x="372576" y="21377"/>
                    </a:cubicBezTo>
                    <a:cubicBezTo>
                      <a:pt x="453455" y="19372"/>
                      <a:pt x="593823" y="-36775"/>
                      <a:pt x="657323" y="41430"/>
                    </a:cubicBezTo>
                    <a:cubicBezTo>
                      <a:pt x="720823" y="119635"/>
                      <a:pt x="845818" y="409061"/>
                      <a:pt x="753576" y="490608"/>
                    </a:cubicBezTo>
                    <a:cubicBezTo>
                      <a:pt x="661334" y="572155"/>
                      <a:pt x="227528" y="548761"/>
                      <a:pt x="103870" y="530714"/>
                    </a:cubicBezTo>
                    <a:cubicBezTo>
                      <a:pt x="-19788" y="512667"/>
                      <a:pt x="-3745" y="469887"/>
                      <a:pt x="7618" y="390345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33452" y="609600"/>
                <a:ext cx="670832" cy="82901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838200" y="4800451"/>
            <a:ext cx="337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Clif is at home watching Seahawks highlights.</a:t>
            </a:r>
          </a:p>
        </p:txBody>
      </p:sp>
      <p:grpSp>
        <p:nvGrpSpPr>
          <p:cNvPr id="43" name="characterbox"/>
          <p:cNvGrpSpPr>
            <a:grpSpLocks noChangeAspect="1"/>
          </p:cNvGrpSpPr>
          <p:nvPr>
            <p:custDataLst>
              <p:custData r:id="rId3"/>
            </p:custDataLst>
          </p:nvPr>
        </p:nvGrpSpPr>
        <p:grpSpPr>
          <a:xfrm>
            <a:off x="4619676" y="2404981"/>
            <a:ext cx="2817444" cy="1776874"/>
            <a:chOff x="445554" y="1288525"/>
            <a:chExt cx="2362200" cy="1788794"/>
          </a:xfrm>
        </p:grpSpPr>
        <p:sp>
          <p:nvSpPr>
            <p:cNvPr id="44" name="Chat"/>
            <p:cNvSpPr/>
            <p:nvPr/>
          </p:nvSpPr>
          <p:spPr>
            <a:xfrm>
              <a:off x="1524000" y="1288525"/>
              <a:ext cx="1283754" cy="1016273"/>
            </a:xfrm>
            <a:prstGeom prst="wedgeRectCallout">
              <a:avLst>
                <a:gd name="adj1" fmla="val -42545"/>
                <a:gd name="adj2" fmla="val 71332"/>
              </a:avLst>
            </a:prstGeom>
            <a:ln w="19050"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45554" y="2259707"/>
              <a:ext cx="369500" cy="709640"/>
            </a:xfrm>
            <a:custGeom>
              <a:avLst/>
              <a:gdLst>
                <a:gd name="connsiteX0" fmla="*/ 261335 w 332349"/>
                <a:gd name="connsiteY0" fmla="*/ 24611 h 709640"/>
                <a:gd name="connsiteX1" fmla="*/ 78 w 332349"/>
                <a:gd name="connsiteY1" fmla="*/ 378397 h 709640"/>
                <a:gd name="connsiteX2" fmla="*/ 234121 w 332349"/>
                <a:gd name="connsiteY2" fmla="*/ 704968 h 709640"/>
                <a:gd name="connsiteX3" fmla="*/ 272221 w 332349"/>
                <a:gd name="connsiteY3" fmla="*/ 558011 h 709640"/>
                <a:gd name="connsiteX4" fmla="*/ 136149 w 332349"/>
                <a:gd name="connsiteY4" fmla="*/ 372954 h 709640"/>
                <a:gd name="connsiteX5" fmla="*/ 283106 w 332349"/>
                <a:gd name="connsiteY5" fmla="*/ 171568 h 709640"/>
                <a:gd name="connsiteX6" fmla="*/ 332092 w 332349"/>
                <a:gd name="connsiteY6" fmla="*/ 46382 h 709640"/>
                <a:gd name="connsiteX7" fmla="*/ 261335 w 332349"/>
                <a:gd name="connsiteY7" fmla="*/ 24611 h 70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49" h="709640">
                  <a:moveTo>
                    <a:pt x="261335" y="24611"/>
                  </a:moveTo>
                  <a:cubicBezTo>
                    <a:pt x="205999" y="79947"/>
                    <a:pt x="4614" y="265004"/>
                    <a:pt x="78" y="378397"/>
                  </a:cubicBezTo>
                  <a:cubicBezTo>
                    <a:pt x="-4458" y="491790"/>
                    <a:pt x="188764" y="675032"/>
                    <a:pt x="234121" y="704968"/>
                  </a:cubicBezTo>
                  <a:cubicBezTo>
                    <a:pt x="279478" y="734904"/>
                    <a:pt x="288550" y="613347"/>
                    <a:pt x="272221" y="558011"/>
                  </a:cubicBezTo>
                  <a:cubicBezTo>
                    <a:pt x="255892" y="502675"/>
                    <a:pt x="134335" y="437361"/>
                    <a:pt x="136149" y="372954"/>
                  </a:cubicBezTo>
                  <a:cubicBezTo>
                    <a:pt x="137963" y="308547"/>
                    <a:pt x="250449" y="225997"/>
                    <a:pt x="283106" y="171568"/>
                  </a:cubicBezTo>
                  <a:cubicBezTo>
                    <a:pt x="315763" y="117139"/>
                    <a:pt x="334813" y="71782"/>
                    <a:pt x="332092" y="46382"/>
                  </a:cubicBezTo>
                  <a:cubicBezTo>
                    <a:pt x="329371" y="20982"/>
                    <a:pt x="316671" y="-30725"/>
                    <a:pt x="261335" y="24611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1095600" y="2254271"/>
              <a:ext cx="371069" cy="709640"/>
            </a:xfrm>
            <a:custGeom>
              <a:avLst/>
              <a:gdLst>
                <a:gd name="connsiteX0" fmla="*/ 261335 w 332349"/>
                <a:gd name="connsiteY0" fmla="*/ 24611 h 709640"/>
                <a:gd name="connsiteX1" fmla="*/ 78 w 332349"/>
                <a:gd name="connsiteY1" fmla="*/ 378397 h 709640"/>
                <a:gd name="connsiteX2" fmla="*/ 234121 w 332349"/>
                <a:gd name="connsiteY2" fmla="*/ 704968 h 709640"/>
                <a:gd name="connsiteX3" fmla="*/ 272221 w 332349"/>
                <a:gd name="connsiteY3" fmla="*/ 558011 h 709640"/>
                <a:gd name="connsiteX4" fmla="*/ 136149 w 332349"/>
                <a:gd name="connsiteY4" fmla="*/ 372954 h 709640"/>
                <a:gd name="connsiteX5" fmla="*/ 283106 w 332349"/>
                <a:gd name="connsiteY5" fmla="*/ 171568 h 709640"/>
                <a:gd name="connsiteX6" fmla="*/ 332092 w 332349"/>
                <a:gd name="connsiteY6" fmla="*/ 46382 h 709640"/>
                <a:gd name="connsiteX7" fmla="*/ 261335 w 332349"/>
                <a:gd name="connsiteY7" fmla="*/ 24611 h 70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49" h="709640">
                  <a:moveTo>
                    <a:pt x="261335" y="24611"/>
                  </a:moveTo>
                  <a:cubicBezTo>
                    <a:pt x="205999" y="79947"/>
                    <a:pt x="4614" y="265004"/>
                    <a:pt x="78" y="378397"/>
                  </a:cubicBezTo>
                  <a:cubicBezTo>
                    <a:pt x="-4458" y="491790"/>
                    <a:pt x="188764" y="675032"/>
                    <a:pt x="234121" y="704968"/>
                  </a:cubicBezTo>
                  <a:cubicBezTo>
                    <a:pt x="279478" y="734904"/>
                    <a:pt x="288550" y="613347"/>
                    <a:pt x="272221" y="558011"/>
                  </a:cubicBezTo>
                  <a:cubicBezTo>
                    <a:pt x="255892" y="502675"/>
                    <a:pt x="134335" y="437361"/>
                    <a:pt x="136149" y="372954"/>
                  </a:cubicBezTo>
                  <a:cubicBezTo>
                    <a:pt x="137963" y="308547"/>
                    <a:pt x="250449" y="225997"/>
                    <a:pt x="283106" y="171568"/>
                  </a:cubicBezTo>
                  <a:cubicBezTo>
                    <a:pt x="315763" y="117139"/>
                    <a:pt x="334813" y="71782"/>
                    <a:pt x="332092" y="46382"/>
                  </a:cubicBezTo>
                  <a:cubicBezTo>
                    <a:pt x="329371" y="20982"/>
                    <a:pt x="316671" y="-30725"/>
                    <a:pt x="261335" y="24611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79482" y="2228598"/>
              <a:ext cx="543622" cy="703915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386" h="548280">
                  <a:moveTo>
                    <a:pt x="7618" y="390345"/>
                  </a:moveTo>
                  <a:cubicBezTo>
                    <a:pt x="18981" y="310803"/>
                    <a:pt x="111223" y="114956"/>
                    <a:pt x="172049" y="53461"/>
                  </a:cubicBezTo>
                  <a:cubicBezTo>
                    <a:pt x="232875" y="-8034"/>
                    <a:pt x="291697" y="23382"/>
                    <a:pt x="372576" y="21377"/>
                  </a:cubicBezTo>
                  <a:cubicBezTo>
                    <a:pt x="453455" y="19372"/>
                    <a:pt x="593823" y="-36775"/>
                    <a:pt x="657323" y="41430"/>
                  </a:cubicBezTo>
                  <a:cubicBezTo>
                    <a:pt x="720823" y="119635"/>
                    <a:pt x="845818" y="409061"/>
                    <a:pt x="753576" y="490608"/>
                  </a:cubicBezTo>
                  <a:cubicBezTo>
                    <a:pt x="661334" y="572155"/>
                    <a:pt x="227528" y="548761"/>
                    <a:pt x="103870" y="530714"/>
                  </a:cubicBezTo>
                  <a:cubicBezTo>
                    <a:pt x="-19788" y="512667"/>
                    <a:pt x="-3745" y="469887"/>
                    <a:pt x="7618" y="390345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86291" y="1437687"/>
              <a:ext cx="670832" cy="829010"/>
              <a:chOff x="941800" y="3886200"/>
              <a:chExt cx="670832" cy="82901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941800" y="3886200"/>
                <a:ext cx="670832" cy="82901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/>
              <p:cNvSpPr/>
              <p:nvPr/>
            </p:nvSpPr>
            <p:spPr>
              <a:xfrm rot="17699374">
                <a:off x="1030007" y="4201944"/>
                <a:ext cx="288992" cy="191563"/>
              </a:xfrm>
              <a:prstGeom prst="arc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151830" y="4327156"/>
                <a:ext cx="70726" cy="822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2102359">
                <a:off x="1096324" y="4291495"/>
                <a:ext cx="175677" cy="110842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Arc 48"/>
            <p:cNvSpPr/>
            <p:nvPr/>
          </p:nvSpPr>
          <p:spPr>
            <a:xfrm rot="900000">
              <a:off x="826898" y="1700422"/>
              <a:ext cx="288992" cy="191563"/>
            </a:xfrm>
            <a:prstGeom prst="arc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970493" y="1882732"/>
              <a:ext cx="70726" cy="82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9497641" flipH="1">
              <a:off x="936759" y="1847071"/>
              <a:ext cx="175677" cy="110842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flipV="1">
              <a:off x="644090" y="2083887"/>
              <a:ext cx="369126" cy="45719"/>
            </a:xfrm>
            <a:prstGeom prst="arc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5932" y="2399945"/>
              <a:ext cx="1135010" cy="677374"/>
              <a:chOff x="4049679" y="4806237"/>
              <a:chExt cx="1135010" cy="677374"/>
            </a:xfrm>
          </p:grpSpPr>
          <p:sp>
            <p:nvSpPr>
              <p:cNvPr id="54" name="Laptop"/>
              <p:cNvSpPr>
                <a:spLocks/>
              </p:cNvSpPr>
              <p:nvPr/>
            </p:nvSpPr>
            <p:spPr>
              <a:xfrm>
                <a:off x="4049679" y="4806237"/>
                <a:ext cx="1135009" cy="615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aptopbase"/>
              <p:cNvSpPr>
                <a:spLocks/>
              </p:cNvSpPr>
              <p:nvPr/>
            </p:nvSpPr>
            <p:spPr>
              <a:xfrm>
                <a:off x="4049679" y="5408682"/>
                <a:ext cx="1135010" cy="74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4435304" y="4800450"/>
            <a:ext cx="31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the street a new beer has been added to Chuck’s tap list.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655" y="2432417"/>
            <a:ext cx="1486465" cy="944217"/>
          </a:xfrm>
          <a:prstGeom prst="rect">
            <a:avLst/>
          </a:prstGeom>
        </p:spPr>
      </p:pic>
      <p:grpSp>
        <p:nvGrpSpPr>
          <p:cNvPr id="63" name="Group 62"/>
          <p:cNvGrpSpPr>
            <a:grpSpLocks noChangeAspect="1"/>
          </p:cNvGrpSpPr>
          <p:nvPr>
            <p:custDataLst>
              <p:custData r:id="rId4"/>
            </p:custDataLst>
          </p:nvPr>
        </p:nvGrpSpPr>
        <p:grpSpPr>
          <a:xfrm>
            <a:off x="8087180" y="2523627"/>
            <a:ext cx="1596729" cy="1583798"/>
            <a:chOff x="5829140" y="1118736"/>
            <a:chExt cx="1596729" cy="1583798"/>
          </a:xfrm>
        </p:grpSpPr>
        <p:sp>
          <p:nvSpPr>
            <p:cNvPr id="64" name="Freeform 483"/>
            <p:cNvSpPr/>
            <p:nvPr/>
          </p:nvSpPr>
          <p:spPr>
            <a:xfrm rot="18171439">
              <a:off x="6781526" y="1888395"/>
              <a:ext cx="525451" cy="526199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484"/>
            <p:cNvSpPr/>
            <p:nvPr/>
          </p:nvSpPr>
          <p:spPr>
            <a:xfrm rot="20653390">
              <a:off x="6397642" y="1828229"/>
              <a:ext cx="548590" cy="874305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  <a:gd name="connsiteX0" fmla="*/ 2692 w 781460"/>
                <a:gd name="connsiteY0" fmla="*/ 390345 h 538548"/>
                <a:gd name="connsiteX1" fmla="*/ 167123 w 781460"/>
                <a:gd name="connsiteY1" fmla="*/ 53461 h 538548"/>
                <a:gd name="connsiteX2" fmla="*/ 367650 w 781460"/>
                <a:gd name="connsiteY2" fmla="*/ 21377 h 538548"/>
                <a:gd name="connsiteX3" fmla="*/ 652397 w 781460"/>
                <a:gd name="connsiteY3" fmla="*/ 41430 h 538548"/>
                <a:gd name="connsiteX4" fmla="*/ 748650 w 781460"/>
                <a:gd name="connsiteY4" fmla="*/ 490608 h 538548"/>
                <a:gd name="connsiteX5" fmla="*/ 119989 w 781460"/>
                <a:gd name="connsiteY5" fmla="*/ 510846 h 538548"/>
                <a:gd name="connsiteX6" fmla="*/ 2692 w 781460"/>
                <a:gd name="connsiteY6" fmla="*/ 390345 h 538548"/>
                <a:gd name="connsiteX0" fmla="*/ 2974 w 793572"/>
                <a:gd name="connsiteY0" fmla="*/ 392620 h 562807"/>
                <a:gd name="connsiteX1" fmla="*/ 167405 w 793572"/>
                <a:gd name="connsiteY1" fmla="*/ 55736 h 562807"/>
                <a:gd name="connsiteX2" fmla="*/ 367932 w 793572"/>
                <a:gd name="connsiteY2" fmla="*/ 23652 h 562807"/>
                <a:gd name="connsiteX3" fmla="*/ 652679 w 793572"/>
                <a:gd name="connsiteY3" fmla="*/ 43705 h 562807"/>
                <a:gd name="connsiteX4" fmla="*/ 762518 w 793572"/>
                <a:gd name="connsiteY4" fmla="*/ 524611 h 562807"/>
                <a:gd name="connsiteX5" fmla="*/ 120271 w 793572"/>
                <a:gd name="connsiteY5" fmla="*/ 513121 h 562807"/>
                <a:gd name="connsiteX6" fmla="*/ 2974 w 793572"/>
                <a:gd name="connsiteY6" fmla="*/ 392620 h 5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2" h="562807">
                  <a:moveTo>
                    <a:pt x="2974" y="392620"/>
                  </a:moveTo>
                  <a:cubicBezTo>
                    <a:pt x="10830" y="316389"/>
                    <a:pt x="106579" y="117231"/>
                    <a:pt x="167405" y="55736"/>
                  </a:cubicBezTo>
                  <a:cubicBezTo>
                    <a:pt x="228231" y="-5759"/>
                    <a:pt x="287053" y="25657"/>
                    <a:pt x="367932" y="23652"/>
                  </a:cubicBezTo>
                  <a:cubicBezTo>
                    <a:pt x="448811" y="21647"/>
                    <a:pt x="586915" y="-39788"/>
                    <a:pt x="652679" y="43705"/>
                  </a:cubicBezTo>
                  <a:cubicBezTo>
                    <a:pt x="718443" y="127198"/>
                    <a:pt x="854760" y="443064"/>
                    <a:pt x="762518" y="524611"/>
                  </a:cubicBezTo>
                  <a:cubicBezTo>
                    <a:pt x="670276" y="606158"/>
                    <a:pt x="246862" y="535120"/>
                    <a:pt x="120271" y="513121"/>
                  </a:cubicBezTo>
                  <a:cubicBezTo>
                    <a:pt x="-6320" y="491123"/>
                    <a:pt x="-4882" y="468851"/>
                    <a:pt x="2974" y="392620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485"/>
            <p:cNvSpPr/>
            <p:nvPr/>
          </p:nvSpPr>
          <p:spPr>
            <a:xfrm rot="7177662" flipH="1">
              <a:off x="5869699" y="1463010"/>
              <a:ext cx="595256" cy="676373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486"/>
            <p:cNvGrpSpPr/>
            <p:nvPr/>
          </p:nvGrpSpPr>
          <p:grpSpPr>
            <a:xfrm>
              <a:off x="6435832" y="1118736"/>
              <a:ext cx="691291" cy="829010"/>
              <a:chOff x="6643400" y="1118736"/>
              <a:chExt cx="691291" cy="82901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643400" y="1118736"/>
                <a:ext cx="670832" cy="82901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11700000">
                <a:off x="6876312" y="1828842"/>
                <a:ext cx="221955" cy="63161"/>
              </a:xfrm>
              <a:custGeom>
                <a:avLst/>
                <a:gdLst>
                  <a:gd name="connsiteX0" fmla="*/ 1805 w 173807"/>
                  <a:gd name="connsiteY0" fmla="*/ 87202 h 109697"/>
                  <a:gd name="connsiteX1" fmla="*/ 132434 w 173807"/>
                  <a:gd name="connsiteY1" fmla="*/ 116 h 109697"/>
                  <a:gd name="connsiteX2" fmla="*/ 170534 w 173807"/>
                  <a:gd name="connsiteY2" fmla="*/ 108974 h 109697"/>
                  <a:gd name="connsiteX3" fmla="*/ 61677 w 173807"/>
                  <a:gd name="connsiteY3" fmla="*/ 49102 h 109697"/>
                  <a:gd name="connsiteX4" fmla="*/ 1805 w 173807"/>
                  <a:gd name="connsiteY4" fmla="*/ 87202 h 109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07" h="109697">
                    <a:moveTo>
                      <a:pt x="1805" y="87202"/>
                    </a:moveTo>
                    <a:cubicBezTo>
                      <a:pt x="13598" y="79038"/>
                      <a:pt x="104312" y="-3513"/>
                      <a:pt x="132434" y="116"/>
                    </a:cubicBezTo>
                    <a:cubicBezTo>
                      <a:pt x="160556" y="3745"/>
                      <a:pt x="182327" y="100810"/>
                      <a:pt x="170534" y="108974"/>
                    </a:cubicBezTo>
                    <a:cubicBezTo>
                      <a:pt x="158741" y="117138"/>
                      <a:pt x="84356" y="53638"/>
                      <a:pt x="61677" y="49102"/>
                    </a:cubicBezTo>
                    <a:cubicBezTo>
                      <a:pt x="38998" y="44566"/>
                      <a:pt x="-9988" y="95366"/>
                      <a:pt x="1805" y="87202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 flipV="1">
                <a:off x="7160046" y="1609339"/>
                <a:ext cx="66965" cy="51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flipV="1">
                <a:off x="7000414" y="1593501"/>
                <a:ext cx="77165" cy="56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20591440">
                <a:off x="6912576" y="1537084"/>
                <a:ext cx="175677" cy="14753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942495">
                <a:off x="7126727" y="1525909"/>
                <a:ext cx="156417" cy="168754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c 77"/>
              <p:cNvSpPr/>
              <p:nvPr/>
            </p:nvSpPr>
            <p:spPr>
              <a:xfrm>
                <a:off x="6821531" y="1305584"/>
                <a:ext cx="317891" cy="191563"/>
              </a:xfrm>
              <a:prstGeom prst="arc">
                <a:avLst>
                  <a:gd name="adj1" fmla="val 13507533"/>
                  <a:gd name="adj2" fmla="val 20342173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21172900">
                <a:off x="7139237" y="1317120"/>
                <a:ext cx="195454" cy="148649"/>
              </a:xfrm>
              <a:prstGeom prst="arc">
                <a:avLst>
                  <a:gd name="adj1" fmla="val 13469714"/>
                  <a:gd name="adj2" fmla="val 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564"/>
            <p:cNvGrpSpPr/>
            <p:nvPr/>
          </p:nvGrpSpPr>
          <p:grpSpPr>
            <a:xfrm>
              <a:off x="7075967" y="1722696"/>
              <a:ext cx="349902" cy="450099"/>
              <a:chOff x="2895601" y="490505"/>
              <a:chExt cx="4343400" cy="5587169"/>
            </a:xfrm>
          </p:grpSpPr>
          <p:sp>
            <p:nvSpPr>
              <p:cNvPr id="69" name="Flowchart: Data 12"/>
              <p:cNvSpPr/>
              <p:nvPr/>
            </p:nvSpPr>
            <p:spPr>
              <a:xfrm>
                <a:off x="2895601" y="863056"/>
                <a:ext cx="4343400" cy="448743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157 h 10157"/>
                  <a:gd name="connsiteX1" fmla="*/ 2841 w 10000"/>
                  <a:gd name="connsiteY1" fmla="*/ 0 h 10157"/>
                  <a:gd name="connsiteX2" fmla="*/ 10000 w 10000"/>
                  <a:gd name="connsiteY2" fmla="*/ 157 h 10157"/>
                  <a:gd name="connsiteX3" fmla="*/ 8000 w 10000"/>
                  <a:gd name="connsiteY3" fmla="*/ 10157 h 10157"/>
                  <a:gd name="connsiteX4" fmla="*/ 0 w 10000"/>
                  <a:gd name="connsiteY4" fmla="*/ 10157 h 10157"/>
                  <a:gd name="connsiteX0" fmla="*/ 0 w 11681"/>
                  <a:gd name="connsiteY0" fmla="*/ 10157 h 10157"/>
                  <a:gd name="connsiteX1" fmla="*/ 2841 w 11681"/>
                  <a:gd name="connsiteY1" fmla="*/ 0 h 10157"/>
                  <a:gd name="connsiteX2" fmla="*/ 11681 w 11681"/>
                  <a:gd name="connsiteY2" fmla="*/ 0 h 10157"/>
                  <a:gd name="connsiteX3" fmla="*/ 8000 w 11681"/>
                  <a:gd name="connsiteY3" fmla="*/ 10157 h 10157"/>
                  <a:gd name="connsiteX4" fmla="*/ 0 w 11681"/>
                  <a:gd name="connsiteY4" fmla="*/ 10157 h 10157"/>
                  <a:gd name="connsiteX0" fmla="*/ 0 w 11681"/>
                  <a:gd name="connsiteY0" fmla="*/ 10157 h 10157"/>
                  <a:gd name="connsiteX1" fmla="*/ 4942 w 11681"/>
                  <a:gd name="connsiteY1" fmla="*/ 0 h 10157"/>
                  <a:gd name="connsiteX2" fmla="*/ 11681 w 11681"/>
                  <a:gd name="connsiteY2" fmla="*/ 0 h 10157"/>
                  <a:gd name="connsiteX3" fmla="*/ 8000 w 11681"/>
                  <a:gd name="connsiteY3" fmla="*/ 10157 h 10157"/>
                  <a:gd name="connsiteX4" fmla="*/ 0 w 11681"/>
                  <a:gd name="connsiteY4" fmla="*/ 10157 h 10157"/>
                  <a:gd name="connsiteX0" fmla="*/ 0 w 13572"/>
                  <a:gd name="connsiteY0" fmla="*/ 10157 h 10157"/>
                  <a:gd name="connsiteX1" fmla="*/ 4942 w 13572"/>
                  <a:gd name="connsiteY1" fmla="*/ 0 h 10157"/>
                  <a:gd name="connsiteX2" fmla="*/ 13572 w 13572"/>
                  <a:gd name="connsiteY2" fmla="*/ 0 h 10157"/>
                  <a:gd name="connsiteX3" fmla="*/ 8000 w 13572"/>
                  <a:gd name="connsiteY3" fmla="*/ 10157 h 10157"/>
                  <a:gd name="connsiteX4" fmla="*/ 0 w 13572"/>
                  <a:gd name="connsiteY4" fmla="*/ 10157 h 10157"/>
                  <a:gd name="connsiteX0" fmla="*/ 0 w 12521"/>
                  <a:gd name="connsiteY0" fmla="*/ 10314 h 10314"/>
                  <a:gd name="connsiteX1" fmla="*/ 4942 w 12521"/>
                  <a:gd name="connsiteY1" fmla="*/ 157 h 10314"/>
                  <a:gd name="connsiteX2" fmla="*/ 12521 w 12521"/>
                  <a:gd name="connsiteY2" fmla="*/ 0 h 10314"/>
                  <a:gd name="connsiteX3" fmla="*/ 8000 w 12521"/>
                  <a:gd name="connsiteY3" fmla="*/ 10314 h 10314"/>
                  <a:gd name="connsiteX4" fmla="*/ 0 w 12521"/>
                  <a:gd name="connsiteY4" fmla="*/ 10314 h 10314"/>
                  <a:gd name="connsiteX0" fmla="*/ 0 w 13151"/>
                  <a:gd name="connsiteY0" fmla="*/ 10157 h 10157"/>
                  <a:gd name="connsiteX1" fmla="*/ 4942 w 13151"/>
                  <a:gd name="connsiteY1" fmla="*/ 0 h 10157"/>
                  <a:gd name="connsiteX2" fmla="*/ 13151 w 13151"/>
                  <a:gd name="connsiteY2" fmla="*/ 157 h 10157"/>
                  <a:gd name="connsiteX3" fmla="*/ 8000 w 13151"/>
                  <a:gd name="connsiteY3" fmla="*/ 10157 h 10157"/>
                  <a:gd name="connsiteX4" fmla="*/ 0 w 13151"/>
                  <a:gd name="connsiteY4" fmla="*/ 10157 h 10157"/>
                  <a:gd name="connsiteX0" fmla="*/ 0 w 12310"/>
                  <a:gd name="connsiteY0" fmla="*/ 10157 h 10157"/>
                  <a:gd name="connsiteX1" fmla="*/ 4942 w 12310"/>
                  <a:gd name="connsiteY1" fmla="*/ 0 h 10157"/>
                  <a:gd name="connsiteX2" fmla="*/ 12310 w 12310"/>
                  <a:gd name="connsiteY2" fmla="*/ 314 h 10157"/>
                  <a:gd name="connsiteX3" fmla="*/ 8000 w 12310"/>
                  <a:gd name="connsiteY3" fmla="*/ 10157 h 10157"/>
                  <a:gd name="connsiteX4" fmla="*/ 0 w 12310"/>
                  <a:gd name="connsiteY4" fmla="*/ 10157 h 10157"/>
                  <a:gd name="connsiteX0" fmla="*/ 0 w 12940"/>
                  <a:gd name="connsiteY0" fmla="*/ 10157 h 10157"/>
                  <a:gd name="connsiteX1" fmla="*/ 4942 w 12940"/>
                  <a:gd name="connsiteY1" fmla="*/ 0 h 10157"/>
                  <a:gd name="connsiteX2" fmla="*/ 12940 w 12940"/>
                  <a:gd name="connsiteY2" fmla="*/ 314 h 10157"/>
                  <a:gd name="connsiteX3" fmla="*/ 8000 w 12940"/>
                  <a:gd name="connsiteY3" fmla="*/ 10157 h 10157"/>
                  <a:gd name="connsiteX4" fmla="*/ 0 w 12940"/>
                  <a:gd name="connsiteY4" fmla="*/ 10157 h 10157"/>
                  <a:gd name="connsiteX0" fmla="*/ 0 w 13152"/>
                  <a:gd name="connsiteY0" fmla="*/ 10213 h 10213"/>
                  <a:gd name="connsiteX1" fmla="*/ 4942 w 13152"/>
                  <a:gd name="connsiteY1" fmla="*/ 56 h 10213"/>
                  <a:gd name="connsiteX2" fmla="*/ 13152 w 13152"/>
                  <a:gd name="connsiteY2" fmla="*/ 0 h 10213"/>
                  <a:gd name="connsiteX3" fmla="*/ 8000 w 13152"/>
                  <a:gd name="connsiteY3" fmla="*/ 10213 h 10213"/>
                  <a:gd name="connsiteX4" fmla="*/ 0 w 13152"/>
                  <a:gd name="connsiteY4" fmla="*/ 10213 h 10213"/>
                  <a:gd name="connsiteX0" fmla="*/ 0 w 13176"/>
                  <a:gd name="connsiteY0" fmla="*/ 10157 h 10157"/>
                  <a:gd name="connsiteX1" fmla="*/ 4942 w 13176"/>
                  <a:gd name="connsiteY1" fmla="*/ 0 h 10157"/>
                  <a:gd name="connsiteX2" fmla="*/ 13176 w 13176"/>
                  <a:gd name="connsiteY2" fmla="*/ 14 h 10157"/>
                  <a:gd name="connsiteX3" fmla="*/ 8000 w 13176"/>
                  <a:gd name="connsiteY3" fmla="*/ 10157 h 10157"/>
                  <a:gd name="connsiteX4" fmla="*/ 0 w 13176"/>
                  <a:gd name="connsiteY4" fmla="*/ 10157 h 1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76" h="10157">
                    <a:moveTo>
                      <a:pt x="0" y="10157"/>
                    </a:moveTo>
                    <a:lnTo>
                      <a:pt x="4942" y="0"/>
                    </a:lnTo>
                    <a:lnTo>
                      <a:pt x="13176" y="14"/>
                    </a:lnTo>
                    <a:lnTo>
                      <a:pt x="8000" y="10157"/>
                    </a:lnTo>
                    <a:lnTo>
                      <a:pt x="0" y="10157"/>
                    </a:ln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4053129">
                <a:off x="5184773" y="-36322"/>
                <a:ext cx="1294061" cy="2347716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" fmla="*/ 106586 w 133956"/>
                  <a:gd name="connsiteY0" fmla="*/ 0 h 276063"/>
                  <a:gd name="connsiteX1" fmla="*/ 131829 w 133956"/>
                  <a:gd name="connsiteY1" fmla="*/ 46708 h 276063"/>
                  <a:gd name="connsiteX2" fmla="*/ 56098 w 133956"/>
                  <a:gd name="connsiteY2" fmla="*/ 246832 h 276063"/>
                  <a:gd name="connsiteX3" fmla="*/ 0 w 133956"/>
                  <a:gd name="connsiteY3" fmla="*/ 274881 h 276063"/>
                  <a:gd name="connsiteX0" fmla="*/ 106586 w 134652"/>
                  <a:gd name="connsiteY0" fmla="*/ 0 h 276063"/>
                  <a:gd name="connsiteX1" fmla="*/ 131829 w 134652"/>
                  <a:gd name="connsiteY1" fmla="*/ 46708 h 276063"/>
                  <a:gd name="connsiteX2" fmla="*/ 56098 w 134652"/>
                  <a:gd name="connsiteY2" fmla="*/ 246832 h 276063"/>
                  <a:gd name="connsiteX3" fmla="*/ 0 w 134652"/>
                  <a:gd name="connsiteY3" fmla="*/ 274881 h 276063"/>
                  <a:gd name="connsiteX0" fmla="*/ 106586 w 134652"/>
                  <a:gd name="connsiteY0" fmla="*/ 0 h 275877"/>
                  <a:gd name="connsiteX1" fmla="*/ 131829 w 134652"/>
                  <a:gd name="connsiteY1" fmla="*/ 46708 h 275877"/>
                  <a:gd name="connsiteX2" fmla="*/ 56098 w 134652"/>
                  <a:gd name="connsiteY2" fmla="*/ 246832 h 275877"/>
                  <a:gd name="connsiteX3" fmla="*/ 0 w 134652"/>
                  <a:gd name="connsiteY3" fmla="*/ 274881 h 27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52" h="275877">
                    <a:moveTo>
                      <a:pt x="106586" y="0"/>
                    </a:moveTo>
                    <a:cubicBezTo>
                      <a:pt x="122013" y="7479"/>
                      <a:pt x="142144" y="10735"/>
                      <a:pt x="131829" y="46708"/>
                    </a:cubicBezTo>
                    <a:cubicBezTo>
                      <a:pt x="121514" y="82681"/>
                      <a:pt x="75243" y="209624"/>
                      <a:pt x="56098" y="246832"/>
                    </a:cubicBezTo>
                    <a:cubicBezTo>
                      <a:pt x="36953" y="284040"/>
                      <a:pt x="0" y="274881"/>
                      <a:pt x="0" y="27488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4053129">
                <a:off x="3637827" y="4224274"/>
                <a:ext cx="1258748" cy="2448051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" fmla="*/ 106586 w 133956"/>
                  <a:gd name="connsiteY0" fmla="*/ 0 h 276063"/>
                  <a:gd name="connsiteX1" fmla="*/ 131829 w 133956"/>
                  <a:gd name="connsiteY1" fmla="*/ 46708 h 276063"/>
                  <a:gd name="connsiteX2" fmla="*/ 56098 w 133956"/>
                  <a:gd name="connsiteY2" fmla="*/ 246832 h 276063"/>
                  <a:gd name="connsiteX3" fmla="*/ 0 w 133956"/>
                  <a:gd name="connsiteY3" fmla="*/ 274881 h 276063"/>
                  <a:gd name="connsiteX0" fmla="*/ 106586 w 134652"/>
                  <a:gd name="connsiteY0" fmla="*/ 0 h 276063"/>
                  <a:gd name="connsiteX1" fmla="*/ 131829 w 134652"/>
                  <a:gd name="connsiteY1" fmla="*/ 46708 h 276063"/>
                  <a:gd name="connsiteX2" fmla="*/ 56098 w 134652"/>
                  <a:gd name="connsiteY2" fmla="*/ 246832 h 276063"/>
                  <a:gd name="connsiteX3" fmla="*/ 0 w 134652"/>
                  <a:gd name="connsiteY3" fmla="*/ 274881 h 276063"/>
                  <a:gd name="connsiteX0" fmla="*/ 106586 w 134652"/>
                  <a:gd name="connsiteY0" fmla="*/ 0 h 275877"/>
                  <a:gd name="connsiteX1" fmla="*/ 131829 w 134652"/>
                  <a:gd name="connsiteY1" fmla="*/ 46708 h 275877"/>
                  <a:gd name="connsiteX2" fmla="*/ 56098 w 134652"/>
                  <a:gd name="connsiteY2" fmla="*/ 246832 h 275877"/>
                  <a:gd name="connsiteX3" fmla="*/ 0 w 134652"/>
                  <a:gd name="connsiteY3" fmla="*/ 274881 h 275877"/>
                  <a:gd name="connsiteX0" fmla="*/ 104757 w 133713"/>
                  <a:gd name="connsiteY0" fmla="*/ 0 h 288142"/>
                  <a:gd name="connsiteX1" fmla="*/ 131829 w 133713"/>
                  <a:gd name="connsiteY1" fmla="*/ 58973 h 288142"/>
                  <a:gd name="connsiteX2" fmla="*/ 56098 w 133713"/>
                  <a:gd name="connsiteY2" fmla="*/ 259097 h 288142"/>
                  <a:gd name="connsiteX3" fmla="*/ 0 w 133713"/>
                  <a:gd name="connsiteY3" fmla="*/ 287146 h 288142"/>
                  <a:gd name="connsiteX0" fmla="*/ 104757 w 133649"/>
                  <a:gd name="connsiteY0" fmla="*/ 0 h 288142"/>
                  <a:gd name="connsiteX1" fmla="*/ 131829 w 133649"/>
                  <a:gd name="connsiteY1" fmla="*/ 58973 h 288142"/>
                  <a:gd name="connsiteX2" fmla="*/ 56098 w 133649"/>
                  <a:gd name="connsiteY2" fmla="*/ 259097 h 288142"/>
                  <a:gd name="connsiteX3" fmla="*/ 0 w 133649"/>
                  <a:gd name="connsiteY3" fmla="*/ 287146 h 288142"/>
                  <a:gd name="connsiteX0" fmla="*/ 104757 w 130312"/>
                  <a:gd name="connsiteY0" fmla="*/ 0 h 287856"/>
                  <a:gd name="connsiteX1" fmla="*/ 128227 w 130312"/>
                  <a:gd name="connsiteY1" fmla="*/ 72271 h 287856"/>
                  <a:gd name="connsiteX2" fmla="*/ 56098 w 130312"/>
                  <a:gd name="connsiteY2" fmla="*/ 259097 h 287856"/>
                  <a:gd name="connsiteX3" fmla="*/ 0 w 130312"/>
                  <a:gd name="connsiteY3" fmla="*/ 287146 h 287856"/>
                  <a:gd name="connsiteX0" fmla="*/ 104757 w 130269"/>
                  <a:gd name="connsiteY0" fmla="*/ 0 h 287856"/>
                  <a:gd name="connsiteX1" fmla="*/ 128227 w 130269"/>
                  <a:gd name="connsiteY1" fmla="*/ 72271 h 287856"/>
                  <a:gd name="connsiteX2" fmla="*/ 56098 w 130269"/>
                  <a:gd name="connsiteY2" fmla="*/ 259097 h 287856"/>
                  <a:gd name="connsiteX3" fmla="*/ 0 w 130269"/>
                  <a:gd name="connsiteY3" fmla="*/ 287146 h 287856"/>
                  <a:gd name="connsiteX0" fmla="*/ 104757 w 130950"/>
                  <a:gd name="connsiteY0" fmla="*/ 0 h 288163"/>
                  <a:gd name="connsiteX1" fmla="*/ 128967 w 130950"/>
                  <a:gd name="connsiteY1" fmla="*/ 63344 h 288163"/>
                  <a:gd name="connsiteX2" fmla="*/ 56098 w 130950"/>
                  <a:gd name="connsiteY2" fmla="*/ 259097 h 288163"/>
                  <a:gd name="connsiteX3" fmla="*/ 0 w 130950"/>
                  <a:gd name="connsiteY3" fmla="*/ 287146 h 288163"/>
                  <a:gd name="connsiteX0" fmla="*/ 104757 w 131979"/>
                  <a:gd name="connsiteY0" fmla="*/ 0 h 288163"/>
                  <a:gd name="connsiteX1" fmla="*/ 128967 w 131979"/>
                  <a:gd name="connsiteY1" fmla="*/ 63344 h 288163"/>
                  <a:gd name="connsiteX2" fmla="*/ 56098 w 131979"/>
                  <a:gd name="connsiteY2" fmla="*/ 259097 h 288163"/>
                  <a:gd name="connsiteX3" fmla="*/ 0 w 131979"/>
                  <a:gd name="connsiteY3" fmla="*/ 287146 h 28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979" h="288163">
                    <a:moveTo>
                      <a:pt x="104757" y="0"/>
                    </a:moveTo>
                    <a:cubicBezTo>
                      <a:pt x="119163" y="11995"/>
                      <a:pt x="139762" y="33538"/>
                      <a:pt x="128967" y="63344"/>
                    </a:cubicBezTo>
                    <a:cubicBezTo>
                      <a:pt x="118172" y="93150"/>
                      <a:pt x="77593" y="221797"/>
                      <a:pt x="56098" y="259097"/>
                    </a:cubicBezTo>
                    <a:cubicBezTo>
                      <a:pt x="34604" y="296397"/>
                      <a:pt x="0" y="287146"/>
                      <a:pt x="0" y="28714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8079732" y="4834913"/>
            <a:ext cx="317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Clif gets a notification that one of the beers on his watch list is available. Liver disease be damned!</a:t>
            </a:r>
          </a:p>
        </p:txBody>
      </p:sp>
    </p:spTree>
    <p:extLst>
      <p:ext uri="{BB962C8B-B14F-4D97-AF65-F5344CB8AC3E}">
        <p14:creationId xmlns:p14="http://schemas.microsoft.com/office/powerpoint/2010/main" val="2723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grpSp>
        <p:nvGrpSpPr>
          <p:cNvPr id="3" name="ThreeStoryboardFrame"/>
          <p:cNvGrpSpPr/>
          <p:nvPr>
            <p:custDataLst>
              <p:custData r:id="rId1"/>
            </p:custDataLst>
          </p:nvPr>
        </p:nvGrpSpPr>
        <p:grpSpPr>
          <a:xfrm>
            <a:off x="838200" y="1849184"/>
            <a:ext cx="10515600" cy="4185098"/>
            <a:chOff x="279162" y="2374228"/>
            <a:chExt cx="8483838" cy="2045372"/>
          </a:xfrm>
        </p:grpSpPr>
        <p:sp>
          <p:nvSpPr>
            <p:cNvPr id="4" name="Frame 3"/>
            <p:cNvSpPr>
              <a:spLocks/>
            </p:cNvSpPr>
            <p:nvPr/>
          </p:nvSpPr>
          <p:spPr>
            <a:xfrm>
              <a:off x="6039108" y="2374228"/>
              <a:ext cx="2723892" cy="2042919"/>
            </a:xfrm>
            <a:prstGeom prst="rect">
              <a:avLst/>
            </a:pr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Frame 2"/>
            <p:cNvSpPr>
              <a:spLocks/>
            </p:cNvSpPr>
            <p:nvPr/>
          </p:nvSpPr>
          <p:spPr>
            <a:xfrm>
              <a:off x="279162" y="2376681"/>
              <a:ext cx="2723892" cy="2042919"/>
            </a:xfrm>
            <a:prstGeom prst="rect">
              <a:avLst/>
            </a:pr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ame1"/>
            <p:cNvSpPr>
              <a:spLocks/>
            </p:cNvSpPr>
            <p:nvPr/>
          </p:nvSpPr>
          <p:spPr>
            <a:xfrm>
              <a:off x="3166295" y="2376681"/>
              <a:ext cx="2723892" cy="2042919"/>
            </a:xfrm>
            <a:prstGeom prst="rect">
              <a:avLst/>
            </a:pr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characterbox"/>
          <p:cNvGrpSpPr>
            <a:grpSpLocks noChangeAspect="1"/>
          </p:cNvGrpSpPr>
          <p:nvPr>
            <p:custDataLst>
              <p:custData r:id="rId2"/>
            </p:custDataLst>
          </p:nvPr>
        </p:nvGrpSpPr>
        <p:grpSpPr>
          <a:xfrm>
            <a:off x="8411329" y="2272232"/>
            <a:ext cx="1147199" cy="2141280"/>
            <a:chOff x="508578" y="1023766"/>
            <a:chExt cx="880369" cy="1643234"/>
          </a:xfrm>
        </p:grpSpPr>
        <p:sp>
          <p:nvSpPr>
            <p:cNvPr id="31" name="Freeform 166"/>
            <p:cNvSpPr/>
            <p:nvPr/>
          </p:nvSpPr>
          <p:spPr>
            <a:xfrm>
              <a:off x="878671" y="1881541"/>
              <a:ext cx="470489" cy="480659"/>
            </a:xfrm>
            <a:custGeom>
              <a:avLst/>
              <a:gdLst>
                <a:gd name="connsiteX0" fmla="*/ 98063 w 279616"/>
                <a:gd name="connsiteY0" fmla="*/ 15035 h 345649"/>
                <a:gd name="connsiteX1" fmla="*/ 98063 w 279616"/>
                <a:gd name="connsiteY1" fmla="*/ 223583 h 345649"/>
                <a:gd name="connsiteX2" fmla="*/ 274527 w 279616"/>
                <a:gd name="connsiteY2" fmla="*/ 211551 h 345649"/>
                <a:gd name="connsiteX3" fmla="*/ 214369 w 279616"/>
                <a:gd name="connsiteY3" fmla="*/ 315825 h 345649"/>
                <a:gd name="connsiteX4" fmla="*/ 33895 w 279616"/>
                <a:gd name="connsiteY4" fmla="*/ 323846 h 345649"/>
                <a:gd name="connsiteX5" fmla="*/ 5821 w 279616"/>
                <a:gd name="connsiteY5" fmla="*/ 51130 h 345649"/>
                <a:gd name="connsiteX6" fmla="*/ 98063 w 279616"/>
                <a:gd name="connsiteY6" fmla="*/ 15035 h 3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616" h="345649">
                  <a:moveTo>
                    <a:pt x="98063" y="15035"/>
                  </a:moveTo>
                  <a:cubicBezTo>
                    <a:pt x="113437" y="43777"/>
                    <a:pt x="68652" y="190830"/>
                    <a:pt x="98063" y="223583"/>
                  </a:cubicBezTo>
                  <a:cubicBezTo>
                    <a:pt x="127474" y="256336"/>
                    <a:pt x="255143" y="196177"/>
                    <a:pt x="274527" y="211551"/>
                  </a:cubicBezTo>
                  <a:cubicBezTo>
                    <a:pt x="293911" y="226925"/>
                    <a:pt x="254474" y="297109"/>
                    <a:pt x="214369" y="315825"/>
                  </a:cubicBezTo>
                  <a:cubicBezTo>
                    <a:pt x="174264" y="334541"/>
                    <a:pt x="68653" y="367962"/>
                    <a:pt x="33895" y="323846"/>
                  </a:cubicBezTo>
                  <a:cubicBezTo>
                    <a:pt x="-863" y="279730"/>
                    <a:pt x="-6211" y="103267"/>
                    <a:pt x="5821" y="51130"/>
                  </a:cubicBezTo>
                  <a:cubicBezTo>
                    <a:pt x="17853" y="-1007"/>
                    <a:pt x="82689" y="-13707"/>
                    <a:pt x="98063" y="15035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71"/>
            <p:cNvSpPr/>
            <p:nvPr/>
          </p:nvSpPr>
          <p:spPr>
            <a:xfrm>
              <a:off x="508578" y="1815263"/>
              <a:ext cx="543622" cy="851737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386" h="548280">
                  <a:moveTo>
                    <a:pt x="7618" y="390345"/>
                  </a:moveTo>
                  <a:cubicBezTo>
                    <a:pt x="18981" y="310803"/>
                    <a:pt x="111223" y="114956"/>
                    <a:pt x="172049" y="53461"/>
                  </a:cubicBezTo>
                  <a:cubicBezTo>
                    <a:pt x="232875" y="-8034"/>
                    <a:pt x="291697" y="23382"/>
                    <a:pt x="372576" y="21377"/>
                  </a:cubicBezTo>
                  <a:cubicBezTo>
                    <a:pt x="453455" y="19372"/>
                    <a:pt x="593823" y="-36775"/>
                    <a:pt x="657323" y="41430"/>
                  </a:cubicBezTo>
                  <a:cubicBezTo>
                    <a:pt x="720823" y="119635"/>
                    <a:pt x="845818" y="409061"/>
                    <a:pt x="753576" y="490608"/>
                  </a:cubicBezTo>
                  <a:cubicBezTo>
                    <a:pt x="661334" y="572155"/>
                    <a:pt x="227528" y="548761"/>
                    <a:pt x="103870" y="530714"/>
                  </a:cubicBezTo>
                  <a:cubicBezTo>
                    <a:pt x="-19788" y="512667"/>
                    <a:pt x="-3745" y="469887"/>
                    <a:pt x="7618" y="390345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172"/>
            <p:cNvGrpSpPr/>
            <p:nvPr/>
          </p:nvGrpSpPr>
          <p:grpSpPr>
            <a:xfrm rot="2464249">
              <a:off x="1163426" y="1968088"/>
              <a:ext cx="225521" cy="409558"/>
              <a:chOff x="2557440" y="1727588"/>
              <a:chExt cx="225521" cy="409558"/>
            </a:xfrm>
            <a:solidFill>
              <a:schemeClr val="bg1"/>
            </a:solidFill>
          </p:grpSpPr>
          <p:sp>
            <p:nvSpPr>
              <p:cNvPr id="45" name="Rectangle 44"/>
              <p:cNvSpPr/>
              <p:nvPr/>
            </p:nvSpPr>
            <p:spPr>
              <a:xfrm rot="857530">
                <a:off x="2571034" y="1727588"/>
                <a:ext cx="211927" cy="40955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857530">
                <a:off x="2606142" y="1765715"/>
                <a:ext cx="149373" cy="2886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 flipH="1">
                <a:off x="2557440" y="2046799"/>
                <a:ext cx="63577" cy="63577"/>
              </a:xfrm>
              <a:prstGeom prst="ellipse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flipH="1">
                <a:off x="2642780" y="2069481"/>
                <a:ext cx="63577" cy="63577"/>
              </a:xfrm>
              <a:prstGeom prst="ellipse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184"/>
            <p:cNvSpPr/>
            <p:nvPr/>
          </p:nvSpPr>
          <p:spPr>
            <a:xfrm>
              <a:off x="547010" y="1852775"/>
              <a:ext cx="661118" cy="542011"/>
            </a:xfrm>
            <a:custGeom>
              <a:avLst/>
              <a:gdLst>
                <a:gd name="connsiteX0" fmla="*/ 142997 w 661118"/>
                <a:gd name="connsiteY0" fmla="*/ 54714 h 581432"/>
                <a:gd name="connsiteX1" fmla="*/ 8362 w 661118"/>
                <a:gd name="connsiteY1" fmla="*/ 49104 h 581432"/>
                <a:gd name="connsiteX2" fmla="*/ 81289 w 661118"/>
                <a:gd name="connsiteY2" fmla="*/ 503499 h 581432"/>
                <a:gd name="connsiteX3" fmla="*/ 619832 w 661118"/>
                <a:gd name="connsiteY3" fmla="*/ 576427 h 581432"/>
                <a:gd name="connsiteX4" fmla="*/ 574953 w 661118"/>
                <a:gd name="connsiteY4" fmla="*/ 447401 h 581432"/>
                <a:gd name="connsiteX5" fmla="*/ 182266 w 661118"/>
                <a:gd name="connsiteY5" fmla="*/ 424962 h 581432"/>
                <a:gd name="connsiteX6" fmla="*/ 142997 w 661118"/>
                <a:gd name="connsiteY6" fmla="*/ 54714 h 58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1118" h="581432">
                  <a:moveTo>
                    <a:pt x="142997" y="54714"/>
                  </a:moveTo>
                  <a:cubicBezTo>
                    <a:pt x="114013" y="-7929"/>
                    <a:pt x="18647" y="-25694"/>
                    <a:pt x="8362" y="49104"/>
                  </a:cubicBezTo>
                  <a:cubicBezTo>
                    <a:pt x="-1923" y="123902"/>
                    <a:pt x="-20623" y="415612"/>
                    <a:pt x="81289" y="503499"/>
                  </a:cubicBezTo>
                  <a:cubicBezTo>
                    <a:pt x="183201" y="591386"/>
                    <a:pt x="537555" y="585777"/>
                    <a:pt x="619832" y="576427"/>
                  </a:cubicBezTo>
                  <a:cubicBezTo>
                    <a:pt x="702109" y="567077"/>
                    <a:pt x="647881" y="472645"/>
                    <a:pt x="574953" y="447401"/>
                  </a:cubicBezTo>
                  <a:cubicBezTo>
                    <a:pt x="502025" y="422157"/>
                    <a:pt x="257064" y="490410"/>
                    <a:pt x="182266" y="424962"/>
                  </a:cubicBezTo>
                  <a:cubicBezTo>
                    <a:pt x="107468" y="359514"/>
                    <a:pt x="171981" y="117357"/>
                    <a:pt x="142997" y="54714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5" name="Group 186"/>
            <p:cNvGrpSpPr/>
            <p:nvPr/>
          </p:nvGrpSpPr>
          <p:grpSpPr>
            <a:xfrm>
              <a:off x="532929" y="1023766"/>
              <a:ext cx="670833" cy="829010"/>
              <a:chOff x="671346" y="887184"/>
              <a:chExt cx="670833" cy="82901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71346" y="887184"/>
                <a:ext cx="670833" cy="82901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/>
              <p:nvPr/>
            </p:nvSpPr>
            <p:spPr>
              <a:xfrm>
                <a:off x="861366" y="1190511"/>
                <a:ext cx="317891" cy="191563"/>
              </a:xfrm>
              <a:prstGeom prst="arc">
                <a:avLst>
                  <a:gd name="adj1" fmla="val 14548920"/>
                  <a:gd name="adj2" fmla="val 18921633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020313" y="1343669"/>
                <a:ext cx="70726" cy="822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172881" y="1381120"/>
                <a:ext cx="66924" cy="787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2102359">
                <a:off x="945855" y="1292479"/>
                <a:ext cx="175677" cy="110842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20039539">
                <a:off x="1151357" y="1336524"/>
                <a:ext cx="142177" cy="109096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949110" y="1503396"/>
                <a:ext cx="217714" cy="132265"/>
              </a:xfrm>
              <a:custGeom>
                <a:avLst/>
                <a:gdLst>
                  <a:gd name="connsiteX0" fmla="*/ 0 w 217714"/>
                  <a:gd name="connsiteY0" fmla="*/ 0 h 132265"/>
                  <a:gd name="connsiteX1" fmla="*/ 81643 w 217714"/>
                  <a:gd name="connsiteY1" fmla="*/ 130629 h 132265"/>
                  <a:gd name="connsiteX2" fmla="*/ 217714 w 217714"/>
                  <a:gd name="connsiteY2" fmla="*/ 76200 h 13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714" h="132265">
                    <a:moveTo>
                      <a:pt x="0" y="0"/>
                    </a:moveTo>
                    <a:cubicBezTo>
                      <a:pt x="22678" y="58964"/>
                      <a:pt x="45357" y="117929"/>
                      <a:pt x="81643" y="130629"/>
                    </a:cubicBezTo>
                    <a:cubicBezTo>
                      <a:pt x="117929" y="143329"/>
                      <a:pt x="192314" y="78014"/>
                      <a:pt x="217714" y="76200"/>
                    </a:cubicBezTo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1172267" y="1182794"/>
                <a:ext cx="114473" cy="95781"/>
              </a:xfrm>
              <a:prstGeom prst="arc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65439" y="1536053"/>
                <a:ext cx="190500" cy="51178"/>
              </a:xfrm>
              <a:custGeom>
                <a:avLst/>
                <a:gdLst>
                  <a:gd name="connsiteX0" fmla="*/ 0 w 190500"/>
                  <a:gd name="connsiteY0" fmla="*/ 0 h 51177"/>
                  <a:gd name="connsiteX1" fmla="*/ 108857 w 190500"/>
                  <a:gd name="connsiteY1" fmla="*/ 48985 h 51177"/>
                  <a:gd name="connsiteX2" fmla="*/ 190500 w 190500"/>
                  <a:gd name="connsiteY2" fmla="*/ 38100 h 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51177">
                    <a:moveTo>
                      <a:pt x="0" y="0"/>
                    </a:moveTo>
                    <a:cubicBezTo>
                      <a:pt x="38553" y="21317"/>
                      <a:pt x="77107" y="42635"/>
                      <a:pt x="108857" y="48985"/>
                    </a:cubicBezTo>
                    <a:cubicBezTo>
                      <a:pt x="140607" y="55335"/>
                      <a:pt x="165553" y="46717"/>
                      <a:pt x="190500" y="38100"/>
                    </a:cubicBezTo>
                  </a:path>
                </a:pathLst>
              </a:cu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phone"/>
          <p:cNvGrpSpPr/>
          <p:nvPr>
            <p:custDataLst>
              <p:custData r:id="rId3"/>
            </p:custDataLst>
          </p:nvPr>
        </p:nvGrpSpPr>
        <p:grpSpPr>
          <a:xfrm>
            <a:off x="5178590" y="2290312"/>
            <a:ext cx="1524798" cy="2026622"/>
            <a:chOff x="3954967" y="2398559"/>
            <a:chExt cx="1524798" cy="2026622"/>
          </a:xfrm>
        </p:grpSpPr>
        <p:sp>
          <p:nvSpPr>
            <p:cNvPr id="50" name="container"/>
            <p:cNvSpPr/>
            <p:nvPr/>
          </p:nvSpPr>
          <p:spPr>
            <a:xfrm rot="857530">
              <a:off x="4055927" y="2398559"/>
              <a:ext cx="1002495" cy="193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creen"/>
            <p:cNvSpPr>
              <a:spLocks noChangeAspect="1"/>
            </p:cNvSpPr>
            <p:nvPr/>
          </p:nvSpPr>
          <p:spPr>
            <a:xfrm rot="857530">
              <a:off x="4171580" y="2501932"/>
              <a:ext cx="831600" cy="1500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knob"/>
            <p:cNvSpPr>
              <a:spLocks noChangeAspect="1"/>
            </p:cNvSpPr>
            <p:nvPr/>
          </p:nvSpPr>
          <p:spPr>
            <a:xfrm flipH="1">
              <a:off x="3954967" y="3967243"/>
              <a:ext cx="167290" cy="1672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knob"/>
            <p:cNvSpPr/>
            <p:nvPr/>
          </p:nvSpPr>
          <p:spPr>
            <a:xfrm flipH="1">
              <a:off x="4594107" y="4132962"/>
              <a:ext cx="167290" cy="1672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and"/>
            <p:cNvSpPr>
              <a:spLocks noChangeAspect="1"/>
            </p:cNvSpPr>
            <p:nvPr/>
          </p:nvSpPr>
          <p:spPr>
            <a:xfrm>
              <a:off x="4572000" y="2971800"/>
              <a:ext cx="907765" cy="1453381"/>
            </a:xfrm>
            <a:custGeom>
              <a:avLst/>
              <a:gdLst>
                <a:gd name="connsiteX0" fmla="*/ 262530 w 1080610"/>
                <a:gd name="connsiteY0" fmla="*/ 1505118 h 1578700"/>
                <a:gd name="connsiteX1" fmla="*/ 23044 w 1080610"/>
                <a:gd name="connsiteY1" fmla="*/ 955389 h 1578700"/>
                <a:gd name="connsiteX2" fmla="*/ 23044 w 1080610"/>
                <a:gd name="connsiteY2" fmla="*/ 568946 h 1578700"/>
                <a:gd name="connsiteX3" fmla="*/ 142787 w 1080610"/>
                <a:gd name="connsiteY3" fmla="*/ 617932 h 1578700"/>
                <a:gd name="connsiteX4" fmla="*/ 186330 w 1080610"/>
                <a:gd name="connsiteY4" fmla="*/ 939060 h 1578700"/>
                <a:gd name="connsiteX5" fmla="*/ 295187 w 1080610"/>
                <a:gd name="connsiteY5" fmla="*/ 1004375 h 1578700"/>
                <a:gd name="connsiteX6" fmla="*/ 300630 w 1080610"/>
                <a:gd name="connsiteY6" fmla="*/ 171618 h 1578700"/>
                <a:gd name="connsiteX7" fmla="*/ 382273 w 1080610"/>
                <a:gd name="connsiteY7" fmla="*/ 35546 h 1578700"/>
                <a:gd name="connsiteX8" fmla="*/ 480244 w 1080610"/>
                <a:gd name="connsiteY8" fmla="*/ 639703 h 1578700"/>
                <a:gd name="connsiteX9" fmla="*/ 1040858 w 1080610"/>
                <a:gd name="connsiteY9" fmla="*/ 922732 h 1578700"/>
                <a:gd name="connsiteX10" fmla="*/ 948330 w 1080610"/>
                <a:gd name="connsiteY10" fmla="*/ 1510560 h 1578700"/>
                <a:gd name="connsiteX11" fmla="*/ 262530 w 1080610"/>
                <a:gd name="connsiteY11" fmla="*/ 1505118 h 1578700"/>
                <a:gd name="connsiteX0" fmla="*/ 262530 w 1080610"/>
                <a:gd name="connsiteY0" fmla="*/ 1504718 h 1578300"/>
                <a:gd name="connsiteX1" fmla="*/ 23044 w 1080610"/>
                <a:gd name="connsiteY1" fmla="*/ 954989 h 1578300"/>
                <a:gd name="connsiteX2" fmla="*/ 23044 w 1080610"/>
                <a:gd name="connsiteY2" fmla="*/ 568546 h 1578300"/>
                <a:gd name="connsiteX3" fmla="*/ 142787 w 1080610"/>
                <a:gd name="connsiteY3" fmla="*/ 617532 h 1578300"/>
                <a:gd name="connsiteX4" fmla="*/ 186330 w 1080610"/>
                <a:gd name="connsiteY4" fmla="*/ 938660 h 1578300"/>
                <a:gd name="connsiteX5" fmla="*/ 295187 w 1080610"/>
                <a:gd name="connsiteY5" fmla="*/ 1003975 h 1578300"/>
                <a:gd name="connsiteX6" fmla="*/ 300630 w 1080610"/>
                <a:gd name="connsiteY6" fmla="*/ 171218 h 1578300"/>
                <a:gd name="connsiteX7" fmla="*/ 382273 w 1080610"/>
                <a:gd name="connsiteY7" fmla="*/ 35146 h 1578300"/>
                <a:gd name="connsiteX8" fmla="*/ 512901 w 1080610"/>
                <a:gd name="connsiteY8" fmla="*/ 633860 h 1578300"/>
                <a:gd name="connsiteX9" fmla="*/ 1040858 w 1080610"/>
                <a:gd name="connsiteY9" fmla="*/ 922332 h 1578300"/>
                <a:gd name="connsiteX10" fmla="*/ 948330 w 1080610"/>
                <a:gd name="connsiteY10" fmla="*/ 1510160 h 1578300"/>
                <a:gd name="connsiteX11" fmla="*/ 262530 w 1080610"/>
                <a:gd name="connsiteY11" fmla="*/ 1504718 h 1578300"/>
                <a:gd name="connsiteX0" fmla="*/ 262530 w 1080610"/>
                <a:gd name="connsiteY0" fmla="*/ 1504718 h 1578300"/>
                <a:gd name="connsiteX1" fmla="*/ 23044 w 1080610"/>
                <a:gd name="connsiteY1" fmla="*/ 954989 h 1578300"/>
                <a:gd name="connsiteX2" fmla="*/ 23044 w 1080610"/>
                <a:gd name="connsiteY2" fmla="*/ 568546 h 1578300"/>
                <a:gd name="connsiteX3" fmla="*/ 142787 w 1080610"/>
                <a:gd name="connsiteY3" fmla="*/ 617532 h 1578300"/>
                <a:gd name="connsiteX4" fmla="*/ 186330 w 1080610"/>
                <a:gd name="connsiteY4" fmla="*/ 938660 h 1578300"/>
                <a:gd name="connsiteX5" fmla="*/ 295187 w 1080610"/>
                <a:gd name="connsiteY5" fmla="*/ 1003975 h 1578300"/>
                <a:gd name="connsiteX6" fmla="*/ 300630 w 1080610"/>
                <a:gd name="connsiteY6" fmla="*/ 171218 h 1578300"/>
                <a:gd name="connsiteX7" fmla="*/ 382273 w 1080610"/>
                <a:gd name="connsiteY7" fmla="*/ 35146 h 1578300"/>
                <a:gd name="connsiteX8" fmla="*/ 512901 w 1080610"/>
                <a:gd name="connsiteY8" fmla="*/ 633860 h 1578300"/>
                <a:gd name="connsiteX9" fmla="*/ 1040858 w 1080610"/>
                <a:gd name="connsiteY9" fmla="*/ 922332 h 1578300"/>
                <a:gd name="connsiteX10" fmla="*/ 948330 w 1080610"/>
                <a:gd name="connsiteY10" fmla="*/ 1510160 h 1578300"/>
                <a:gd name="connsiteX11" fmla="*/ 262530 w 1080610"/>
                <a:gd name="connsiteY11" fmla="*/ 1504718 h 1578300"/>
                <a:gd name="connsiteX0" fmla="*/ 262530 w 1080610"/>
                <a:gd name="connsiteY0" fmla="*/ 1505519 h 1579101"/>
                <a:gd name="connsiteX1" fmla="*/ 23044 w 1080610"/>
                <a:gd name="connsiteY1" fmla="*/ 955790 h 1579101"/>
                <a:gd name="connsiteX2" fmla="*/ 23044 w 1080610"/>
                <a:gd name="connsiteY2" fmla="*/ 569347 h 1579101"/>
                <a:gd name="connsiteX3" fmla="*/ 142787 w 1080610"/>
                <a:gd name="connsiteY3" fmla="*/ 618333 h 1579101"/>
                <a:gd name="connsiteX4" fmla="*/ 186330 w 1080610"/>
                <a:gd name="connsiteY4" fmla="*/ 939461 h 1579101"/>
                <a:gd name="connsiteX5" fmla="*/ 295187 w 1080610"/>
                <a:gd name="connsiteY5" fmla="*/ 1004776 h 1579101"/>
                <a:gd name="connsiteX6" fmla="*/ 300630 w 1080610"/>
                <a:gd name="connsiteY6" fmla="*/ 172019 h 1579101"/>
                <a:gd name="connsiteX7" fmla="*/ 382273 w 1080610"/>
                <a:gd name="connsiteY7" fmla="*/ 35947 h 1579101"/>
                <a:gd name="connsiteX8" fmla="*/ 480244 w 1080610"/>
                <a:gd name="connsiteY8" fmla="*/ 645547 h 1579101"/>
                <a:gd name="connsiteX9" fmla="*/ 1040858 w 1080610"/>
                <a:gd name="connsiteY9" fmla="*/ 923133 h 1579101"/>
                <a:gd name="connsiteX10" fmla="*/ 948330 w 1080610"/>
                <a:gd name="connsiteY10" fmla="*/ 1510961 h 1579101"/>
                <a:gd name="connsiteX11" fmla="*/ 262530 w 1080610"/>
                <a:gd name="connsiteY11" fmla="*/ 1505519 h 1579101"/>
                <a:gd name="connsiteX0" fmla="*/ 262530 w 1080610"/>
                <a:gd name="connsiteY0" fmla="*/ 1509942 h 1583524"/>
                <a:gd name="connsiteX1" fmla="*/ 23044 w 1080610"/>
                <a:gd name="connsiteY1" fmla="*/ 960213 h 1583524"/>
                <a:gd name="connsiteX2" fmla="*/ 23044 w 1080610"/>
                <a:gd name="connsiteY2" fmla="*/ 573770 h 1583524"/>
                <a:gd name="connsiteX3" fmla="*/ 142787 w 1080610"/>
                <a:gd name="connsiteY3" fmla="*/ 622756 h 1583524"/>
                <a:gd name="connsiteX4" fmla="*/ 186330 w 1080610"/>
                <a:gd name="connsiteY4" fmla="*/ 943884 h 1583524"/>
                <a:gd name="connsiteX5" fmla="*/ 295187 w 1080610"/>
                <a:gd name="connsiteY5" fmla="*/ 1009199 h 1583524"/>
                <a:gd name="connsiteX6" fmla="*/ 300630 w 1080610"/>
                <a:gd name="connsiteY6" fmla="*/ 176442 h 1583524"/>
                <a:gd name="connsiteX7" fmla="*/ 376830 w 1080610"/>
                <a:gd name="connsiteY7" fmla="*/ 34927 h 1583524"/>
                <a:gd name="connsiteX8" fmla="*/ 480244 w 1080610"/>
                <a:gd name="connsiteY8" fmla="*/ 649970 h 1583524"/>
                <a:gd name="connsiteX9" fmla="*/ 1040858 w 1080610"/>
                <a:gd name="connsiteY9" fmla="*/ 927556 h 1583524"/>
                <a:gd name="connsiteX10" fmla="*/ 948330 w 1080610"/>
                <a:gd name="connsiteY10" fmla="*/ 1515384 h 1583524"/>
                <a:gd name="connsiteX11" fmla="*/ 262530 w 1080610"/>
                <a:gd name="connsiteY11" fmla="*/ 1509942 h 1583524"/>
                <a:gd name="connsiteX0" fmla="*/ 262530 w 1080610"/>
                <a:gd name="connsiteY0" fmla="*/ 1475299 h 1548881"/>
                <a:gd name="connsiteX1" fmla="*/ 23044 w 1080610"/>
                <a:gd name="connsiteY1" fmla="*/ 925570 h 1548881"/>
                <a:gd name="connsiteX2" fmla="*/ 23044 w 1080610"/>
                <a:gd name="connsiteY2" fmla="*/ 539127 h 1548881"/>
                <a:gd name="connsiteX3" fmla="*/ 142787 w 1080610"/>
                <a:gd name="connsiteY3" fmla="*/ 588113 h 1548881"/>
                <a:gd name="connsiteX4" fmla="*/ 186330 w 1080610"/>
                <a:gd name="connsiteY4" fmla="*/ 909241 h 1548881"/>
                <a:gd name="connsiteX5" fmla="*/ 295187 w 1080610"/>
                <a:gd name="connsiteY5" fmla="*/ 974556 h 1548881"/>
                <a:gd name="connsiteX6" fmla="*/ 300630 w 1080610"/>
                <a:gd name="connsiteY6" fmla="*/ 141799 h 1548881"/>
                <a:gd name="connsiteX7" fmla="*/ 376830 w 1080610"/>
                <a:gd name="connsiteY7" fmla="*/ 284 h 1548881"/>
                <a:gd name="connsiteX8" fmla="*/ 480244 w 1080610"/>
                <a:gd name="connsiteY8" fmla="*/ 615327 h 1548881"/>
                <a:gd name="connsiteX9" fmla="*/ 1040858 w 1080610"/>
                <a:gd name="connsiteY9" fmla="*/ 892913 h 1548881"/>
                <a:gd name="connsiteX10" fmla="*/ 948330 w 1080610"/>
                <a:gd name="connsiteY10" fmla="*/ 1480741 h 1548881"/>
                <a:gd name="connsiteX11" fmla="*/ 262530 w 1080610"/>
                <a:gd name="connsiteY11" fmla="*/ 1475299 h 1548881"/>
                <a:gd name="connsiteX0" fmla="*/ 262530 w 1080610"/>
                <a:gd name="connsiteY0" fmla="*/ 1475027 h 1548609"/>
                <a:gd name="connsiteX1" fmla="*/ 23044 w 1080610"/>
                <a:gd name="connsiteY1" fmla="*/ 925298 h 1548609"/>
                <a:gd name="connsiteX2" fmla="*/ 23044 w 1080610"/>
                <a:gd name="connsiteY2" fmla="*/ 538855 h 1548609"/>
                <a:gd name="connsiteX3" fmla="*/ 142787 w 1080610"/>
                <a:gd name="connsiteY3" fmla="*/ 587841 h 1548609"/>
                <a:gd name="connsiteX4" fmla="*/ 186330 w 1080610"/>
                <a:gd name="connsiteY4" fmla="*/ 908969 h 1548609"/>
                <a:gd name="connsiteX5" fmla="*/ 295187 w 1080610"/>
                <a:gd name="connsiteY5" fmla="*/ 974284 h 1548609"/>
                <a:gd name="connsiteX6" fmla="*/ 300630 w 1080610"/>
                <a:gd name="connsiteY6" fmla="*/ 141527 h 1548609"/>
                <a:gd name="connsiteX7" fmla="*/ 376830 w 1080610"/>
                <a:gd name="connsiteY7" fmla="*/ 12 h 1548609"/>
                <a:gd name="connsiteX8" fmla="*/ 480244 w 1080610"/>
                <a:gd name="connsiteY8" fmla="*/ 615055 h 1548609"/>
                <a:gd name="connsiteX9" fmla="*/ 1040858 w 1080610"/>
                <a:gd name="connsiteY9" fmla="*/ 892641 h 1548609"/>
                <a:gd name="connsiteX10" fmla="*/ 948330 w 1080610"/>
                <a:gd name="connsiteY10" fmla="*/ 1480469 h 1548609"/>
                <a:gd name="connsiteX11" fmla="*/ 262530 w 1080610"/>
                <a:gd name="connsiteY11" fmla="*/ 1475027 h 1548609"/>
                <a:gd name="connsiteX0" fmla="*/ 262530 w 1080610"/>
                <a:gd name="connsiteY0" fmla="*/ 1498221 h 1571803"/>
                <a:gd name="connsiteX1" fmla="*/ 23044 w 1080610"/>
                <a:gd name="connsiteY1" fmla="*/ 948492 h 1571803"/>
                <a:gd name="connsiteX2" fmla="*/ 23044 w 1080610"/>
                <a:gd name="connsiteY2" fmla="*/ 562049 h 1571803"/>
                <a:gd name="connsiteX3" fmla="*/ 142787 w 1080610"/>
                <a:gd name="connsiteY3" fmla="*/ 611035 h 1571803"/>
                <a:gd name="connsiteX4" fmla="*/ 186330 w 1080610"/>
                <a:gd name="connsiteY4" fmla="*/ 932163 h 1571803"/>
                <a:gd name="connsiteX5" fmla="*/ 295187 w 1080610"/>
                <a:gd name="connsiteY5" fmla="*/ 997478 h 1571803"/>
                <a:gd name="connsiteX6" fmla="*/ 267973 w 1080610"/>
                <a:gd name="connsiteY6" fmla="*/ 213706 h 1571803"/>
                <a:gd name="connsiteX7" fmla="*/ 376830 w 1080610"/>
                <a:gd name="connsiteY7" fmla="*/ 23206 h 1571803"/>
                <a:gd name="connsiteX8" fmla="*/ 480244 w 1080610"/>
                <a:gd name="connsiteY8" fmla="*/ 638249 h 1571803"/>
                <a:gd name="connsiteX9" fmla="*/ 1040858 w 1080610"/>
                <a:gd name="connsiteY9" fmla="*/ 915835 h 1571803"/>
                <a:gd name="connsiteX10" fmla="*/ 948330 w 1080610"/>
                <a:gd name="connsiteY10" fmla="*/ 1503663 h 1571803"/>
                <a:gd name="connsiteX11" fmla="*/ 262530 w 1080610"/>
                <a:gd name="connsiteY11" fmla="*/ 1498221 h 1571803"/>
                <a:gd name="connsiteX0" fmla="*/ 262530 w 1080610"/>
                <a:gd name="connsiteY0" fmla="*/ 1498221 h 1571803"/>
                <a:gd name="connsiteX1" fmla="*/ 23044 w 1080610"/>
                <a:gd name="connsiteY1" fmla="*/ 948492 h 1571803"/>
                <a:gd name="connsiteX2" fmla="*/ 23044 w 1080610"/>
                <a:gd name="connsiteY2" fmla="*/ 562049 h 1571803"/>
                <a:gd name="connsiteX3" fmla="*/ 142787 w 1080610"/>
                <a:gd name="connsiteY3" fmla="*/ 611035 h 1571803"/>
                <a:gd name="connsiteX4" fmla="*/ 186330 w 1080610"/>
                <a:gd name="connsiteY4" fmla="*/ 932163 h 1571803"/>
                <a:gd name="connsiteX5" fmla="*/ 295187 w 1080610"/>
                <a:gd name="connsiteY5" fmla="*/ 997478 h 1571803"/>
                <a:gd name="connsiteX6" fmla="*/ 267973 w 1080610"/>
                <a:gd name="connsiteY6" fmla="*/ 213706 h 1571803"/>
                <a:gd name="connsiteX7" fmla="*/ 376830 w 1080610"/>
                <a:gd name="connsiteY7" fmla="*/ 23206 h 1571803"/>
                <a:gd name="connsiteX8" fmla="*/ 480244 w 1080610"/>
                <a:gd name="connsiteY8" fmla="*/ 638249 h 1571803"/>
                <a:gd name="connsiteX9" fmla="*/ 1040858 w 1080610"/>
                <a:gd name="connsiteY9" fmla="*/ 915835 h 1571803"/>
                <a:gd name="connsiteX10" fmla="*/ 948330 w 1080610"/>
                <a:gd name="connsiteY10" fmla="*/ 1503663 h 1571803"/>
                <a:gd name="connsiteX11" fmla="*/ 262530 w 1080610"/>
                <a:gd name="connsiteY11" fmla="*/ 1498221 h 1571803"/>
                <a:gd name="connsiteX0" fmla="*/ 262530 w 1080610"/>
                <a:gd name="connsiteY0" fmla="*/ 1505661 h 1579243"/>
                <a:gd name="connsiteX1" fmla="*/ 23044 w 1080610"/>
                <a:gd name="connsiteY1" fmla="*/ 955932 h 1579243"/>
                <a:gd name="connsiteX2" fmla="*/ 23044 w 1080610"/>
                <a:gd name="connsiteY2" fmla="*/ 569489 h 1579243"/>
                <a:gd name="connsiteX3" fmla="*/ 142787 w 1080610"/>
                <a:gd name="connsiteY3" fmla="*/ 618475 h 1579243"/>
                <a:gd name="connsiteX4" fmla="*/ 186330 w 1080610"/>
                <a:gd name="connsiteY4" fmla="*/ 939603 h 1579243"/>
                <a:gd name="connsiteX5" fmla="*/ 295187 w 1080610"/>
                <a:gd name="connsiteY5" fmla="*/ 1004918 h 1579243"/>
                <a:gd name="connsiteX6" fmla="*/ 267973 w 1080610"/>
                <a:gd name="connsiteY6" fmla="*/ 221146 h 1579243"/>
                <a:gd name="connsiteX7" fmla="*/ 376830 w 1080610"/>
                <a:gd name="connsiteY7" fmla="*/ 30646 h 1579243"/>
                <a:gd name="connsiteX8" fmla="*/ 474801 w 1080610"/>
                <a:gd name="connsiteY8" fmla="*/ 754546 h 1579243"/>
                <a:gd name="connsiteX9" fmla="*/ 1040858 w 1080610"/>
                <a:gd name="connsiteY9" fmla="*/ 923275 h 1579243"/>
                <a:gd name="connsiteX10" fmla="*/ 948330 w 1080610"/>
                <a:gd name="connsiteY10" fmla="*/ 1511103 h 1579243"/>
                <a:gd name="connsiteX11" fmla="*/ 262530 w 1080610"/>
                <a:gd name="connsiteY11" fmla="*/ 1505661 h 1579243"/>
                <a:gd name="connsiteX0" fmla="*/ 262530 w 1080610"/>
                <a:gd name="connsiteY0" fmla="*/ 1502293 h 1575875"/>
                <a:gd name="connsiteX1" fmla="*/ 23044 w 1080610"/>
                <a:gd name="connsiteY1" fmla="*/ 952564 h 1575875"/>
                <a:gd name="connsiteX2" fmla="*/ 23044 w 1080610"/>
                <a:gd name="connsiteY2" fmla="*/ 566121 h 1575875"/>
                <a:gd name="connsiteX3" fmla="*/ 142787 w 1080610"/>
                <a:gd name="connsiteY3" fmla="*/ 615107 h 1575875"/>
                <a:gd name="connsiteX4" fmla="*/ 186330 w 1080610"/>
                <a:gd name="connsiteY4" fmla="*/ 936235 h 1575875"/>
                <a:gd name="connsiteX5" fmla="*/ 295187 w 1080610"/>
                <a:gd name="connsiteY5" fmla="*/ 1001550 h 1575875"/>
                <a:gd name="connsiteX6" fmla="*/ 267973 w 1080610"/>
                <a:gd name="connsiteY6" fmla="*/ 217778 h 1575875"/>
                <a:gd name="connsiteX7" fmla="*/ 376830 w 1080610"/>
                <a:gd name="connsiteY7" fmla="*/ 27278 h 1575875"/>
                <a:gd name="connsiteX8" fmla="*/ 491130 w 1080610"/>
                <a:gd name="connsiteY8" fmla="*/ 702192 h 1575875"/>
                <a:gd name="connsiteX9" fmla="*/ 1040858 w 1080610"/>
                <a:gd name="connsiteY9" fmla="*/ 919907 h 1575875"/>
                <a:gd name="connsiteX10" fmla="*/ 948330 w 1080610"/>
                <a:gd name="connsiteY10" fmla="*/ 1507735 h 1575875"/>
                <a:gd name="connsiteX11" fmla="*/ 262530 w 1080610"/>
                <a:gd name="connsiteY11" fmla="*/ 1502293 h 1575875"/>
                <a:gd name="connsiteX0" fmla="*/ 262530 w 1080610"/>
                <a:gd name="connsiteY0" fmla="*/ 1479554 h 1553136"/>
                <a:gd name="connsiteX1" fmla="*/ 23044 w 1080610"/>
                <a:gd name="connsiteY1" fmla="*/ 929825 h 1553136"/>
                <a:gd name="connsiteX2" fmla="*/ 23044 w 1080610"/>
                <a:gd name="connsiteY2" fmla="*/ 543382 h 1553136"/>
                <a:gd name="connsiteX3" fmla="*/ 142787 w 1080610"/>
                <a:gd name="connsiteY3" fmla="*/ 592368 h 1553136"/>
                <a:gd name="connsiteX4" fmla="*/ 186330 w 1080610"/>
                <a:gd name="connsiteY4" fmla="*/ 913496 h 1553136"/>
                <a:gd name="connsiteX5" fmla="*/ 295187 w 1080610"/>
                <a:gd name="connsiteY5" fmla="*/ 978811 h 1553136"/>
                <a:gd name="connsiteX6" fmla="*/ 267973 w 1080610"/>
                <a:gd name="connsiteY6" fmla="*/ 195039 h 1553136"/>
                <a:gd name="connsiteX7" fmla="*/ 376830 w 1080610"/>
                <a:gd name="connsiteY7" fmla="*/ 4539 h 1553136"/>
                <a:gd name="connsiteX8" fmla="*/ 491130 w 1080610"/>
                <a:gd name="connsiteY8" fmla="*/ 679453 h 1553136"/>
                <a:gd name="connsiteX9" fmla="*/ 1040858 w 1080610"/>
                <a:gd name="connsiteY9" fmla="*/ 897168 h 1553136"/>
                <a:gd name="connsiteX10" fmla="*/ 948330 w 1080610"/>
                <a:gd name="connsiteY10" fmla="*/ 1484996 h 1553136"/>
                <a:gd name="connsiteX11" fmla="*/ 262530 w 1080610"/>
                <a:gd name="connsiteY11" fmla="*/ 1479554 h 1553136"/>
                <a:gd name="connsiteX0" fmla="*/ 262530 w 1080610"/>
                <a:gd name="connsiteY0" fmla="*/ 1479554 h 1553136"/>
                <a:gd name="connsiteX1" fmla="*/ 23044 w 1080610"/>
                <a:gd name="connsiteY1" fmla="*/ 929825 h 1553136"/>
                <a:gd name="connsiteX2" fmla="*/ 23044 w 1080610"/>
                <a:gd name="connsiteY2" fmla="*/ 657682 h 1553136"/>
                <a:gd name="connsiteX3" fmla="*/ 142787 w 1080610"/>
                <a:gd name="connsiteY3" fmla="*/ 592368 h 1553136"/>
                <a:gd name="connsiteX4" fmla="*/ 186330 w 1080610"/>
                <a:gd name="connsiteY4" fmla="*/ 913496 h 1553136"/>
                <a:gd name="connsiteX5" fmla="*/ 295187 w 1080610"/>
                <a:gd name="connsiteY5" fmla="*/ 978811 h 1553136"/>
                <a:gd name="connsiteX6" fmla="*/ 267973 w 1080610"/>
                <a:gd name="connsiteY6" fmla="*/ 195039 h 1553136"/>
                <a:gd name="connsiteX7" fmla="*/ 376830 w 1080610"/>
                <a:gd name="connsiteY7" fmla="*/ 4539 h 1553136"/>
                <a:gd name="connsiteX8" fmla="*/ 491130 w 1080610"/>
                <a:gd name="connsiteY8" fmla="*/ 679453 h 1553136"/>
                <a:gd name="connsiteX9" fmla="*/ 1040858 w 1080610"/>
                <a:gd name="connsiteY9" fmla="*/ 897168 h 1553136"/>
                <a:gd name="connsiteX10" fmla="*/ 948330 w 1080610"/>
                <a:gd name="connsiteY10" fmla="*/ 1484996 h 1553136"/>
                <a:gd name="connsiteX11" fmla="*/ 262530 w 1080610"/>
                <a:gd name="connsiteY11" fmla="*/ 1479554 h 1553136"/>
                <a:gd name="connsiteX0" fmla="*/ 261705 w 1079785"/>
                <a:gd name="connsiteY0" fmla="*/ 1479554 h 1553136"/>
                <a:gd name="connsiteX1" fmla="*/ 22219 w 1079785"/>
                <a:gd name="connsiteY1" fmla="*/ 929825 h 1553136"/>
                <a:gd name="connsiteX2" fmla="*/ 22219 w 1079785"/>
                <a:gd name="connsiteY2" fmla="*/ 657682 h 1553136"/>
                <a:gd name="connsiteX3" fmla="*/ 125633 w 1079785"/>
                <a:gd name="connsiteY3" fmla="*/ 717554 h 1553136"/>
                <a:gd name="connsiteX4" fmla="*/ 185505 w 1079785"/>
                <a:gd name="connsiteY4" fmla="*/ 913496 h 1553136"/>
                <a:gd name="connsiteX5" fmla="*/ 294362 w 1079785"/>
                <a:gd name="connsiteY5" fmla="*/ 978811 h 1553136"/>
                <a:gd name="connsiteX6" fmla="*/ 267148 w 1079785"/>
                <a:gd name="connsiteY6" fmla="*/ 195039 h 1553136"/>
                <a:gd name="connsiteX7" fmla="*/ 376005 w 1079785"/>
                <a:gd name="connsiteY7" fmla="*/ 4539 h 1553136"/>
                <a:gd name="connsiteX8" fmla="*/ 490305 w 1079785"/>
                <a:gd name="connsiteY8" fmla="*/ 679453 h 1553136"/>
                <a:gd name="connsiteX9" fmla="*/ 1040033 w 1079785"/>
                <a:gd name="connsiteY9" fmla="*/ 897168 h 1553136"/>
                <a:gd name="connsiteX10" fmla="*/ 947505 w 1079785"/>
                <a:gd name="connsiteY10" fmla="*/ 1484996 h 1553136"/>
                <a:gd name="connsiteX11" fmla="*/ 261705 w 1079785"/>
                <a:gd name="connsiteY11" fmla="*/ 1479554 h 1553136"/>
                <a:gd name="connsiteX0" fmla="*/ 241780 w 1059860"/>
                <a:gd name="connsiteY0" fmla="*/ 1479554 h 1540386"/>
                <a:gd name="connsiteX1" fmla="*/ 51280 w 1059860"/>
                <a:gd name="connsiteY1" fmla="*/ 1158425 h 1540386"/>
                <a:gd name="connsiteX2" fmla="*/ 2294 w 1059860"/>
                <a:gd name="connsiteY2" fmla="*/ 657682 h 1540386"/>
                <a:gd name="connsiteX3" fmla="*/ 105708 w 1059860"/>
                <a:gd name="connsiteY3" fmla="*/ 717554 h 1540386"/>
                <a:gd name="connsiteX4" fmla="*/ 165580 w 1059860"/>
                <a:gd name="connsiteY4" fmla="*/ 913496 h 1540386"/>
                <a:gd name="connsiteX5" fmla="*/ 274437 w 1059860"/>
                <a:gd name="connsiteY5" fmla="*/ 978811 h 1540386"/>
                <a:gd name="connsiteX6" fmla="*/ 247223 w 1059860"/>
                <a:gd name="connsiteY6" fmla="*/ 195039 h 1540386"/>
                <a:gd name="connsiteX7" fmla="*/ 356080 w 1059860"/>
                <a:gd name="connsiteY7" fmla="*/ 4539 h 1540386"/>
                <a:gd name="connsiteX8" fmla="*/ 470380 w 1059860"/>
                <a:gd name="connsiteY8" fmla="*/ 679453 h 1540386"/>
                <a:gd name="connsiteX9" fmla="*/ 1020108 w 1059860"/>
                <a:gd name="connsiteY9" fmla="*/ 897168 h 1540386"/>
                <a:gd name="connsiteX10" fmla="*/ 927580 w 1059860"/>
                <a:gd name="connsiteY10" fmla="*/ 1484996 h 1540386"/>
                <a:gd name="connsiteX11" fmla="*/ 241780 w 1059860"/>
                <a:gd name="connsiteY11" fmla="*/ 1479554 h 1540386"/>
                <a:gd name="connsiteX0" fmla="*/ 246914 w 1064994"/>
                <a:gd name="connsiteY0" fmla="*/ 1479554 h 1540386"/>
                <a:gd name="connsiteX1" fmla="*/ 56414 w 1064994"/>
                <a:gd name="connsiteY1" fmla="*/ 1158425 h 1540386"/>
                <a:gd name="connsiteX2" fmla="*/ 1985 w 1064994"/>
                <a:gd name="connsiteY2" fmla="*/ 771982 h 1540386"/>
                <a:gd name="connsiteX3" fmla="*/ 110842 w 1064994"/>
                <a:gd name="connsiteY3" fmla="*/ 717554 h 1540386"/>
                <a:gd name="connsiteX4" fmla="*/ 170714 w 1064994"/>
                <a:gd name="connsiteY4" fmla="*/ 913496 h 1540386"/>
                <a:gd name="connsiteX5" fmla="*/ 279571 w 1064994"/>
                <a:gd name="connsiteY5" fmla="*/ 978811 h 1540386"/>
                <a:gd name="connsiteX6" fmla="*/ 252357 w 1064994"/>
                <a:gd name="connsiteY6" fmla="*/ 195039 h 1540386"/>
                <a:gd name="connsiteX7" fmla="*/ 361214 w 1064994"/>
                <a:gd name="connsiteY7" fmla="*/ 4539 h 1540386"/>
                <a:gd name="connsiteX8" fmla="*/ 475514 w 1064994"/>
                <a:gd name="connsiteY8" fmla="*/ 679453 h 1540386"/>
                <a:gd name="connsiteX9" fmla="*/ 1025242 w 1064994"/>
                <a:gd name="connsiteY9" fmla="*/ 897168 h 1540386"/>
                <a:gd name="connsiteX10" fmla="*/ 932714 w 1064994"/>
                <a:gd name="connsiteY10" fmla="*/ 1484996 h 1540386"/>
                <a:gd name="connsiteX11" fmla="*/ 246914 w 1064994"/>
                <a:gd name="connsiteY11" fmla="*/ 1479554 h 1540386"/>
                <a:gd name="connsiteX0" fmla="*/ 246914 w 1064994"/>
                <a:gd name="connsiteY0" fmla="*/ 1479415 h 1540247"/>
                <a:gd name="connsiteX1" fmla="*/ 56414 w 1064994"/>
                <a:gd name="connsiteY1" fmla="*/ 1158286 h 1540247"/>
                <a:gd name="connsiteX2" fmla="*/ 1985 w 1064994"/>
                <a:gd name="connsiteY2" fmla="*/ 771843 h 1540247"/>
                <a:gd name="connsiteX3" fmla="*/ 110842 w 1064994"/>
                <a:gd name="connsiteY3" fmla="*/ 717415 h 1540247"/>
                <a:gd name="connsiteX4" fmla="*/ 170714 w 1064994"/>
                <a:gd name="connsiteY4" fmla="*/ 913357 h 1540247"/>
                <a:gd name="connsiteX5" fmla="*/ 241471 w 1064994"/>
                <a:gd name="connsiteY5" fmla="*/ 962343 h 1540247"/>
                <a:gd name="connsiteX6" fmla="*/ 252357 w 1064994"/>
                <a:gd name="connsiteY6" fmla="*/ 194900 h 1540247"/>
                <a:gd name="connsiteX7" fmla="*/ 361214 w 1064994"/>
                <a:gd name="connsiteY7" fmla="*/ 4400 h 1540247"/>
                <a:gd name="connsiteX8" fmla="*/ 475514 w 1064994"/>
                <a:gd name="connsiteY8" fmla="*/ 679314 h 1540247"/>
                <a:gd name="connsiteX9" fmla="*/ 1025242 w 1064994"/>
                <a:gd name="connsiteY9" fmla="*/ 897029 h 1540247"/>
                <a:gd name="connsiteX10" fmla="*/ 932714 w 1064994"/>
                <a:gd name="connsiteY10" fmla="*/ 1484857 h 1540247"/>
                <a:gd name="connsiteX11" fmla="*/ 246914 w 1064994"/>
                <a:gd name="connsiteY11" fmla="*/ 1479415 h 1540247"/>
                <a:gd name="connsiteX0" fmla="*/ 246914 w 1064994"/>
                <a:gd name="connsiteY0" fmla="*/ 1479415 h 1540247"/>
                <a:gd name="connsiteX1" fmla="*/ 56414 w 1064994"/>
                <a:gd name="connsiteY1" fmla="*/ 1158286 h 1540247"/>
                <a:gd name="connsiteX2" fmla="*/ 1985 w 1064994"/>
                <a:gd name="connsiteY2" fmla="*/ 771843 h 1540247"/>
                <a:gd name="connsiteX3" fmla="*/ 110842 w 1064994"/>
                <a:gd name="connsiteY3" fmla="*/ 717415 h 1540247"/>
                <a:gd name="connsiteX4" fmla="*/ 203371 w 1064994"/>
                <a:gd name="connsiteY4" fmla="*/ 902471 h 1540247"/>
                <a:gd name="connsiteX5" fmla="*/ 241471 w 1064994"/>
                <a:gd name="connsiteY5" fmla="*/ 962343 h 1540247"/>
                <a:gd name="connsiteX6" fmla="*/ 252357 w 1064994"/>
                <a:gd name="connsiteY6" fmla="*/ 194900 h 1540247"/>
                <a:gd name="connsiteX7" fmla="*/ 361214 w 1064994"/>
                <a:gd name="connsiteY7" fmla="*/ 4400 h 1540247"/>
                <a:gd name="connsiteX8" fmla="*/ 475514 w 1064994"/>
                <a:gd name="connsiteY8" fmla="*/ 679314 h 1540247"/>
                <a:gd name="connsiteX9" fmla="*/ 1025242 w 1064994"/>
                <a:gd name="connsiteY9" fmla="*/ 897029 h 1540247"/>
                <a:gd name="connsiteX10" fmla="*/ 932714 w 1064994"/>
                <a:gd name="connsiteY10" fmla="*/ 1484857 h 1540247"/>
                <a:gd name="connsiteX11" fmla="*/ 246914 w 1064994"/>
                <a:gd name="connsiteY11" fmla="*/ 1479415 h 1540247"/>
                <a:gd name="connsiteX0" fmla="*/ 245852 w 1063932"/>
                <a:gd name="connsiteY0" fmla="*/ 1479415 h 1540247"/>
                <a:gd name="connsiteX1" fmla="*/ 55352 w 1063932"/>
                <a:gd name="connsiteY1" fmla="*/ 1158286 h 1540247"/>
                <a:gd name="connsiteX2" fmla="*/ 923 w 1063932"/>
                <a:gd name="connsiteY2" fmla="*/ 771843 h 1540247"/>
                <a:gd name="connsiteX3" fmla="*/ 109780 w 1063932"/>
                <a:gd name="connsiteY3" fmla="*/ 717415 h 1540247"/>
                <a:gd name="connsiteX4" fmla="*/ 202309 w 1063932"/>
                <a:gd name="connsiteY4" fmla="*/ 902471 h 1540247"/>
                <a:gd name="connsiteX5" fmla="*/ 240409 w 1063932"/>
                <a:gd name="connsiteY5" fmla="*/ 962343 h 1540247"/>
                <a:gd name="connsiteX6" fmla="*/ 251295 w 1063932"/>
                <a:gd name="connsiteY6" fmla="*/ 194900 h 1540247"/>
                <a:gd name="connsiteX7" fmla="*/ 360152 w 1063932"/>
                <a:gd name="connsiteY7" fmla="*/ 4400 h 1540247"/>
                <a:gd name="connsiteX8" fmla="*/ 474452 w 1063932"/>
                <a:gd name="connsiteY8" fmla="*/ 679314 h 1540247"/>
                <a:gd name="connsiteX9" fmla="*/ 1024180 w 1063932"/>
                <a:gd name="connsiteY9" fmla="*/ 897029 h 1540247"/>
                <a:gd name="connsiteX10" fmla="*/ 931652 w 1063932"/>
                <a:gd name="connsiteY10" fmla="*/ 1484857 h 1540247"/>
                <a:gd name="connsiteX11" fmla="*/ 245852 w 1063932"/>
                <a:gd name="connsiteY11" fmla="*/ 1479415 h 1540247"/>
                <a:gd name="connsiteX0" fmla="*/ 213990 w 1065802"/>
                <a:gd name="connsiteY0" fmla="*/ 1446757 h 1527805"/>
                <a:gd name="connsiteX1" fmla="*/ 56147 w 1065802"/>
                <a:gd name="connsiteY1" fmla="*/ 1158286 h 1527805"/>
                <a:gd name="connsiteX2" fmla="*/ 1718 w 1065802"/>
                <a:gd name="connsiteY2" fmla="*/ 771843 h 1527805"/>
                <a:gd name="connsiteX3" fmla="*/ 110575 w 1065802"/>
                <a:gd name="connsiteY3" fmla="*/ 717415 h 1527805"/>
                <a:gd name="connsiteX4" fmla="*/ 203104 w 1065802"/>
                <a:gd name="connsiteY4" fmla="*/ 902471 h 1527805"/>
                <a:gd name="connsiteX5" fmla="*/ 241204 w 1065802"/>
                <a:gd name="connsiteY5" fmla="*/ 962343 h 1527805"/>
                <a:gd name="connsiteX6" fmla="*/ 252090 w 1065802"/>
                <a:gd name="connsiteY6" fmla="*/ 194900 h 1527805"/>
                <a:gd name="connsiteX7" fmla="*/ 360947 w 1065802"/>
                <a:gd name="connsiteY7" fmla="*/ 4400 h 1527805"/>
                <a:gd name="connsiteX8" fmla="*/ 475247 w 1065802"/>
                <a:gd name="connsiteY8" fmla="*/ 679314 h 1527805"/>
                <a:gd name="connsiteX9" fmla="*/ 1024975 w 1065802"/>
                <a:gd name="connsiteY9" fmla="*/ 897029 h 1527805"/>
                <a:gd name="connsiteX10" fmla="*/ 932447 w 1065802"/>
                <a:gd name="connsiteY10" fmla="*/ 1484857 h 1527805"/>
                <a:gd name="connsiteX11" fmla="*/ 213990 w 1065802"/>
                <a:gd name="connsiteY11" fmla="*/ 1446757 h 1527805"/>
                <a:gd name="connsiteX0" fmla="*/ 213990 w 1065802"/>
                <a:gd name="connsiteY0" fmla="*/ 1446757 h 1520232"/>
                <a:gd name="connsiteX1" fmla="*/ 56147 w 1065802"/>
                <a:gd name="connsiteY1" fmla="*/ 1158286 h 1520232"/>
                <a:gd name="connsiteX2" fmla="*/ 1718 w 1065802"/>
                <a:gd name="connsiteY2" fmla="*/ 771843 h 1520232"/>
                <a:gd name="connsiteX3" fmla="*/ 110575 w 1065802"/>
                <a:gd name="connsiteY3" fmla="*/ 717415 h 1520232"/>
                <a:gd name="connsiteX4" fmla="*/ 203104 w 1065802"/>
                <a:gd name="connsiteY4" fmla="*/ 902471 h 1520232"/>
                <a:gd name="connsiteX5" fmla="*/ 241204 w 1065802"/>
                <a:gd name="connsiteY5" fmla="*/ 962343 h 1520232"/>
                <a:gd name="connsiteX6" fmla="*/ 252090 w 1065802"/>
                <a:gd name="connsiteY6" fmla="*/ 194900 h 1520232"/>
                <a:gd name="connsiteX7" fmla="*/ 360947 w 1065802"/>
                <a:gd name="connsiteY7" fmla="*/ 4400 h 1520232"/>
                <a:gd name="connsiteX8" fmla="*/ 475247 w 1065802"/>
                <a:gd name="connsiteY8" fmla="*/ 679314 h 1520232"/>
                <a:gd name="connsiteX9" fmla="*/ 1024975 w 1065802"/>
                <a:gd name="connsiteY9" fmla="*/ 897029 h 1520232"/>
                <a:gd name="connsiteX10" fmla="*/ 932447 w 1065802"/>
                <a:gd name="connsiteY10" fmla="*/ 1484857 h 1520232"/>
                <a:gd name="connsiteX11" fmla="*/ 213990 w 1065802"/>
                <a:gd name="connsiteY11" fmla="*/ 1446757 h 1520232"/>
                <a:gd name="connsiteX0" fmla="*/ 213990 w 1071389"/>
                <a:gd name="connsiteY0" fmla="*/ 1446757 h 1485374"/>
                <a:gd name="connsiteX1" fmla="*/ 56147 w 1071389"/>
                <a:gd name="connsiteY1" fmla="*/ 1158286 h 1485374"/>
                <a:gd name="connsiteX2" fmla="*/ 1718 w 1071389"/>
                <a:gd name="connsiteY2" fmla="*/ 771843 h 1485374"/>
                <a:gd name="connsiteX3" fmla="*/ 110575 w 1071389"/>
                <a:gd name="connsiteY3" fmla="*/ 717415 h 1485374"/>
                <a:gd name="connsiteX4" fmla="*/ 203104 w 1071389"/>
                <a:gd name="connsiteY4" fmla="*/ 902471 h 1485374"/>
                <a:gd name="connsiteX5" fmla="*/ 241204 w 1071389"/>
                <a:gd name="connsiteY5" fmla="*/ 962343 h 1485374"/>
                <a:gd name="connsiteX6" fmla="*/ 252090 w 1071389"/>
                <a:gd name="connsiteY6" fmla="*/ 194900 h 1485374"/>
                <a:gd name="connsiteX7" fmla="*/ 360947 w 1071389"/>
                <a:gd name="connsiteY7" fmla="*/ 4400 h 1485374"/>
                <a:gd name="connsiteX8" fmla="*/ 475247 w 1071389"/>
                <a:gd name="connsiteY8" fmla="*/ 679314 h 1485374"/>
                <a:gd name="connsiteX9" fmla="*/ 1024975 w 1071389"/>
                <a:gd name="connsiteY9" fmla="*/ 897029 h 1485374"/>
                <a:gd name="connsiteX10" fmla="*/ 932447 w 1071389"/>
                <a:gd name="connsiteY10" fmla="*/ 1484857 h 1485374"/>
                <a:gd name="connsiteX11" fmla="*/ 213990 w 1071389"/>
                <a:gd name="connsiteY11" fmla="*/ 1446757 h 1485374"/>
                <a:gd name="connsiteX0" fmla="*/ 213990 w 1049677"/>
                <a:gd name="connsiteY0" fmla="*/ 1446757 h 1488522"/>
                <a:gd name="connsiteX1" fmla="*/ 56147 w 1049677"/>
                <a:gd name="connsiteY1" fmla="*/ 1158286 h 1488522"/>
                <a:gd name="connsiteX2" fmla="*/ 1718 w 1049677"/>
                <a:gd name="connsiteY2" fmla="*/ 771843 h 1488522"/>
                <a:gd name="connsiteX3" fmla="*/ 110575 w 1049677"/>
                <a:gd name="connsiteY3" fmla="*/ 717415 h 1488522"/>
                <a:gd name="connsiteX4" fmla="*/ 203104 w 1049677"/>
                <a:gd name="connsiteY4" fmla="*/ 902471 h 1488522"/>
                <a:gd name="connsiteX5" fmla="*/ 241204 w 1049677"/>
                <a:gd name="connsiteY5" fmla="*/ 962343 h 1488522"/>
                <a:gd name="connsiteX6" fmla="*/ 252090 w 1049677"/>
                <a:gd name="connsiteY6" fmla="*/ 194900 h 1488522"/>
                <a:gd name="connsiteX7" fmla="*/ 360947 w 1049677"/>
                <a:gd name="connsiteY7" fmla="*/ 4400 h 1488522"/>
                <a:gd name="connsiteX8" fmla="*/ 475247 w 1049677"/>
                <a:gd name="connsiteY8" fmla="*/ 679314 h 1488522"/>
                <a:gd name="connsiteX9" fmla="*/ 1024975 w 1049677"/>
                <a:gd name="connsiteY9" fmla="*/ 897029 h 1488522"/>
                <a:gd name="connsiteX10" fmla="*/ 932447 w 1049677"/>
                <a:gd name="connsiteY10" fmla="*/ 1484857 h 1488522"/>
                <a:gd name="connsiteX11" fmla="*/ 213990 w 1049677"/>
                <a:gd name="connsiteY11" fmla="*/ 1446757 h 1488522"/>
                <a:gd name="connsiteX0" fmla="*/ 213990 w 997414"/>
                <a:gd name="connsiteY0" fmla="*/ 1446757 h 1522608"/>
                <a:gd name="connsiteX1" fmla="*/ 56147 w 997414"/>
                <a:gd name="connsiteY1" fmla="*/ 1158286 h 1522608"/>
                <a:gd name="connsiteX2" fmla="*/ 1718 w 997414"/>
                <a:gd name="connsiteY2" fmla="*/ 771843 h 1522608"/>
                <a:gd name="connsiteX3" fmla="*/ 110575 w 997414"/>
                <a:gd name="connsiteY3" fmla="*/ 717415 h 1522608"/>
                <a:gd name="connsiteX4" fmla="*/ 203104 w 997414"/>
                <a:gd name="connsiteY4" fmla="*/ 902471 h 1522608"/>
                <a:gd name="connsiteX5" fmla="*/ 241204 w 997414"/>
                <a:gd name="connsiteY5" fmla="*/ 962343 h 1522608"/>
                <a:gd name="connsiteX6" fmla="*/ 252090 w 997414"/>
                <a:gd name="connsiteY6" fmla="*/ 194900 h 1522608"/>
                <a:gd name="connsiteX7" fmla="*/ 360947 w 997414"/>
                <a:gd name="connsiteY7" fmla="*/ 4400 h 1522608"/>
                <a:gd name="connsiteX8" fmla="*/ 475247 w 997414"/>
                <a:gd name="connsiteY8" fmla="*/ 679314 h 1522608"/>
                <a:gd name="connsiteX9" fmla="*/ 910675 w 997414"/>
                <a:gd name="connsiteY9" fmla="*/ 864372 h 1522608"/>
                <a:gd name="connsiteX10" fmla="*/ 932447 w 997414"/>
                <a:gd name="connsiteY10" fmla="*/ 1484857 h 1522608"/>
                <a:gd name="connsiteX11" fmla="*/ 213990 w 997414"/>
                <a:gd name="connsiteY11" fmla="*/ 1446757 h 1522608"/>
                <a:gd name="connsiteX0" fmla="*/ 213990 w 997414"/>
                <a:gd name="connsiteY0" fmla="*/ 1446757 h 1522608"/>
                <a:gd name="connsiteX1" fmla="*/ 56147 w 997414"/>
                <a:gd name="connsiteY1" fmla="*/ 1158286 h 1522608"/>
                <a:gd name="connsiteX2" fmla="*/ 1718 w 997414"/>
                <a:gd name="connsiteY2" fmla="*/ 771843 h 1522608"/>
                <a:gd name="connsiteX3" fmla="*/ 110575 w 997414"/>
                <a:gd name="connsiteY3" fmla="*/ 717415 h 1522608"/>
                <a:gd name="connsiteX4" fmla="*/ 203104 w 997414"/>
                <a:gd name="connsiteY4" fmla="*/ 902471 h 1522608"/>
                <a:gd name="connsiteX5" fmla="*/ 241204 w 997414"/>
                <a:gd name="connsiteY5" fmla="*/ 962343 h 1522608"/>
                <a:gd name="connsiteX6" fmla="*/ 252090 w 997414"/>
                <a:gd name="connsiteY6" fmla="*/ 194900 h 1522608"/>
                <a:gd name="connsiteX7" fmla="*/ 360947 w 997414"/>
                <a:gd name="connsiteY7" fmla="*/ 4400 h 1522608"/>
                <a:gd name="connsiteX8" fmla="*/ 475247 w 997414"/>
                <a:gd name="connsiteY8" fmla="*/ 679314 h 1522608"/>
                <a:gd name="connsiteX9" fmla="*/ 910675 w 997414"/>
                <a:gd name="connsiteY9" fmla="*/ 864372 h 1522608"/>
                <a:gd name="connsiteX10" fmla="*/ 932447 w 997414"/>
                <a:gd name="connsiteY10" fmla="*/ 1484857 h 1522608"/>
                <a:gd name="connsiteX11" fmla="*/ 213990 w 997414"/>
                <a:gd name="connsiteY11" fmla="*/ 1446757 h 1522608"/>
                <a:gd name="connsiteX0" fmla="*/ 213990 w 984161"/>
                <a:gd name="connsiteY0" fmla="*/ 1446757 h 1506340"/>
                <a:gd name="connsiteX1" fmla="*/ 56147 w 984161"/>
                <a:gd name="connsiteY1" fmla="*/ 1158286 h 1506340"/>
                <a:gd name="connsiteX2" fmla="*/ 1718 w 984161"/>
                <a:gd name="connsiteY2" fmla="*/ 771843 h 1506340"/>
                <a:gd name="connsiteX3" fmla="*/ 110575 w 984161"/>
                <a:gd name="connsiteY3" fmla="*/ 717415 h 1506340"/>
                <a:gd name="connsiteX4" fmla="*/ 203104 w 984161"/>
                <a:gd name="connsiteY4" fmla="*/ 902471 h 1506340"/>
                <a:gd name="connsiteX5" fmla="*/ 241204 w 984161"/>
                <a:gd name="connsiteY5" fmla="*/ 962343 h 1506340"/>
                <a:gd name="connsiteX6" fmla="*/ 252090 w 984161"/>
                <a:gd name="connsiteY6" fmla="*/ 194900 h 1506340"/>
                <a:gd name="connsiteX7" fmla="*/ 360947 w 984161"/>
                <a:gd name="connsiteY7" fmla="*/ 4400 h 1506340"/>
                <a:gd name="connsiteX8" fmla="*/ 475247 w 984161"/>
                <a:gd name="connsiteY8" fmla="*/ 679314 h 1506340"/>
                <a:gd name="connsiteX9" fmla="*/ 910675 w 984161"/>
                <a:gd name="connsiteY9" fmla="*/ 864372 h 1506340"/>
                <a:gd name="connsiteX10" fmla="*/ 910676 w 984161"/>
                <a:gd name="connsiteY10" fmla="*/ 1452200 h 1506340"/>
                <a:gd name="connsiteX11" fmla="*/ 213990 w 984161"/>
                <a:gd name="connsiteY11" fmla="*/ 1446757 h 1506340"/>
                <a:gd name="connsiteX0" fmla="*/ 213990 w 945754"/>
                <a:gd name="connsiteY0" fmla="*/ 1446757 h 1471202"/>
                <a:gd name="connsiteX1" fmla="*/ 56147 w 945754"/>
                <a:gd name="connsiteY1" fmla="*/ 1158286 h 1471202"/>
                <a:gd name="connsiteX2" fmla="*/ 1718 w 945754"/>
                <a:gd name="connsiteY2" fmla="*/ 771843 h 1471202"/>
                <a:gd name="connsiteX3" fmla="*/ 110575 w 945754"/>
                <a:gd name="connsiteY3" fmla="*/ 717415 h 1471202"/>
                <a:gd name="connsiteX4" fmla="*/ 203104 w 945754"/>
                <a:gd name="connsiteY4" fmla="*/ 902471 h 1471202"/>
                <a:gd name="connsiteX5" fmla="*/ 241204 w 945754"/>
                <a:gd name="connsiteY5" fmla="*/ 962343 h 1471202"/>
                <a:gd name="connsiteX6" fmla="*/ 252090 w 945754"/>
                <a:gd name="connsiteY6" fmla="*/ 194900 h 1471202"/>
                <a:gd name="connsiteX7" fmla="*/ 360947 w 945754"/>
                <a:gd name="connsiteY7" fmla="*/ 4400 h 1471202"/>
                <a:gd name="connsiteX8" fmla="*/ 475247 w 945754"/>
                <a:gd name="connsiteY8" fmla="*/ 679314 h 1471202"/>
                <a:gd name="connsiteX9" fmla="*/ 910675 w 945754"/>
                <a:gd name="connsiteY9" fmla="*/ 864372 h 1471202"/>
                <a:gd name="connsiteX10" fmla="*/ 910676 w 945754"/>
                <a:gd name="connsiteY10" fmla="*/ 1452200 h 1471202"/>
                <a:gd name="connsiteX11" fmla="*/ 213990 w 945754"/>
                <a:gd name="connsiteY11" fmla="*/ 1446757 h 1471202"/>
                <a:gd name="connsiteX0" fmla="*/ 213990 w 945754"/>
                <a:gd name="connsiteY0" fmla="*/ 1446757 h 1471202"/>
                <a:gd name="connsiteX1" fmla="*/ 56147 w 945754"/>
                <a:gd name="connsiteY1" fmla="*/ 1158286 h 1471202"/>
                <a:gd name="connsiteX2" fmla="*/ 1718 w 945754"/>
                <a:gd name="connsiteY2" fmla="*/ 771843 h 1471202"/>
                <a:gd name="connsiteX3" fmla="*/ 110575 w 945754"/>
                <a:gd name="connsiteY3" fmla="*/ 717415 h 1471202"/>
                <a:gd name="connsiteX4" fmla="*/ 170447 w 945754"/>
                <a:gd name="connsiteY4" fmla="*/ 940571 h 1471202"/>
                <a:gd name="connsiteX5" fmla="*/ 241204 w 945754"/>
                <a:gd name="connsiteY5" fmla="*/ 962343 h 1471202"/>
                <a:gd name="connsiteX6" fmla="*/ 252090 w 945754"/>
                <a:gd name="connsiteY6" fmla="*/ 194900 h 1471202"/>
                <a:gd name="connsiteX7" fmla="*/ 360947 w 945754"/>
                <a:gd name="connsiteY7" fmla="*/ 4400 h 1471202"/>
                <a:gd name="connsiteX8" fmla="*/ 475247 w 945754"/>
                <a:gd name="connsiteY8" fmla="*/ 679314 h 1471202"/>
                <a:gd name="connsiteX9" fmla="*/ 910675 w 945754"/>
                <a:gd name="connsiteY9" fmla="*/ 864372 h 1471202"/>
                <a:gd name="connsiteX10" fmla="*/ 910676 w 945754"/>
                <a:gd name="connsiteY10" fmla="*/ 1452200 h 1471202"/>
                <a:gd name="connsiteX11" fmla="*/ 213990 w 945754"/>
                <a:gd name="connsiteY11" fmla="*/ 1446757 h 1471202"/>
                <a:gd name="connsiteX0" fmla="*/ 213990 w 945754"/>
                <a:gd name="connsiteY0" fmla="*/ 1446757 h 1471202"/>
                <a:gd name="connsiteX1" fmla="*/ 56147 w 945754"/>
                <a:gd name="connsiteY1" fmla="*/ 1158286 h 1471202"/>
                <a:gd name="connsiteX2" fmla="*/ 1718 w 945754"/>
                <a:gd name="connsiteY2" fmla="*/ 771843 h 1471202"/>
                <a:gd name="connsiteX3" fmla="*/ 110575 w 945754"/>
                <a:gd name="connsiteY3" fmla="*/ 717415 h 1471202"/>
                <a:gd name="connsiteX4" fmla="*/ 170447 w 945754"/>
                <a:gd name="connsiteY4" fmla="*/ 940571 h 1471202"/>
                <a:gd name="connsiteX5" fmla="*/ 241204 w 945754"/>
                <a:gd name="connsiteY5" fmla="*/ 962343 h 1471202"/>
                <a:gd name="connsiteX6" fmla="*/ 252090 w 945754"/>
                <a:gd name="connsiteY6" fmla="*/ 194900 h 1471202"/>
                <a:gd name="connsiteX7" fmla="*/ 360947 w 945754"/>
                <a:gd name="connsiteY7" fmla="*/ 4400 h 1471202"/>
                <a:gd name="connsiteX8" fmla="*/ 475247 w 945754"/>
                <a:gd name="connsiteY8" fmla="*/ 679314 h 1471202"/>
                <a:gd name="connsiteX9" fmla="*/ 910675 w 945754"/>
                <a:gd name="connsiteY9" fmla="*/ 864372 h 1471202"/>
                <a:gd name="connsiteX10" fmla="*/ 910676 w 945754"/>
                <a:gd name="connsiteY10" fmla="*/ 1452200 h 1471202"/>
                <a:gd name="connsiteX11" fmla="*/ 213990 w 945754"/>
                <a:gd name="connsiteY11" fmla="*/ 1446757 h 1471202"/>
                <a:gd name="connsiteX0" fmla="*/ 198600 w 930364"/>
                <a:gd name="connsiteY0" fmla="*/ 1446757 h 1471202"/>
                <a:gd name="connsiteX1" fmla="*/ 40757 w 930364"/>
                <a:gd name="connsiteY1" fmla="*/ 1158286 h 1471202"/>
                <a:gd name="connsiteX2" fmla="*/ 2657 w 930364"/>
                <a:gd name="connsiteY2" fmla="*/ 848043 h 1471202"/>
                <a:gd name="connsiteX3" fmla="*/ 95185 w 930364"/>
                <a:gd name="connsiteY3" fmla="*/ 717415 h 1471202"/>
                <a:gd name="connsiteX4" fmla="*/ 155057 w 930364"/>
                <a:gd name="connsiteY4" fmla="*/ 940571 h 1471202"/>
                <a:gd name="connsiteX5" fmla="*/ 225814 w 930364"/>
                <a:gd name="connsiteY5" fmla="*/ 962343 h 1471202"/>
                <a:gd name="connsiteX6" fmla="*/ 236700 w 930364"/>
                <a:gd name="connsiteY6" fmla="*/ 194900 h 1471202"/>
                <a:gd name="connsiteX7" fmla="*/ 345557 w 930364"/>
                <a:gd name="connsiteY7" fmla="*/ 4400 h 1471202"/>
                <a:gd name="connsiteX8" fmla="*/ 459857 w 930364"/>
                <a:gd name="connsiteY8" fmla="*/ 679314 h 1471202"/>
                <a:gd name="connsiteX9" fmla="*/ 895285 w 930364"/>
                <a:gd name="connsiteY9" fmla="*/ 864372 h 1471202"/>
                <a:gd name="connsiteX10" fmla="*/ 895286 w 930364"/>
                <a:gd name="connsiteY10" fmla="*/ 1452200 h 1471202"/>
                <a:gd name="connsiteX11" fmla="*/ 198600 w 930364"/>
                <a:gd name="connsiteY11" fmla="*/ 1446757 h 1471202"/>
                <a:gd name="connsiteX0" fmla="*/ 198600 w 930364"/>
                <a:gd name="connsiteY0" fmla="*/ 1446757 h 1471202"/>
                <a:gd name="connsiteX1" fmla="*/ 40757 w 930364"/>
                <a:gd name="connsiteY1" fmla="*/ 1158286 h 1471202"/>
                <a:gd name="connsiteX2" fmla="*/ 2657 w 930364"/>
                <a:gd name="connsiteY2" fmla="*/ 848043 h 1471202"/>
                <a:gd name="connsiteX3" fmla="*/ 95185 w 930364"/>
                <a:gd name="connsiteY3" fmla="*/ 717415 h 1471202"/>
                <a:gd name="connsiteX4" fmla="*/ 155057 w 930364"/>
                <a:gd name="connsiteY4" fmla="*/ 853485 h 1471202"/>
                <a:gd name="connsiteX5" fmla="*/ 225814 w 930364"/>
                <a:gd name="connsiteY5" fmla="*/ 962343 h 1471202"/>
                <a:gd name="connsiteX6" fmla="*/ 236700 w 930364"/>
                <a:gd name="connsiteY6" fmla="*/ 194900 h 1471202"/>
                <a:gd name="connsiteX7" fmla="*/ 345557 w 930364"/>
                <a:gd name="connsiteY7" fmla="*/ 4400 h 1471202"/>
                <a:gd name="connsiteX8" fmla="*/ 459857 w 930364"/>
                <a:gd name="connsiteY8" fmla="*/ 679314 h 1471202"/>
                <a:gd name="connsiteX9" fmla="*/ 895285 w 930364"/>
                <a:gd name="connsiteY9" fmla="*/ 864372 h 1471202"/>
                <a:gd name="connsiteX10" fmla="*/ 895286 w 930364"/>
                <a:gd name="connsiteY10" fmla="*/ 1452200 h 1471202"/>
                <a:gd name="connsiteX11" fmla="*/ 198600 w 930364"/>
                <a:gd name="connsiteY11" fmla="*/ 1446757 h 1471202"/>
                <a:gd name="connsiteX0" fmla="*/ 196165 w 927929"/>
                <a:gd name="connsiteY0" fmla="*/ 1446757 h 1461757"/>
                <a:gd name="connsiteX1" fmla="*/ 70979 w 927929"/>
                <a:gd name="connsiteY1" fmla="*/ 1288915 h 1461757"/>
                <a:gd name="connsiteX2" fmla="*/ 222 w 927929"/>
                <a:gd name="connsiteY2" fmla="*/ 848043 h 1461757"/>
                <a:gd name="connsiteX3" fmla="*/ 92750 w 927929"/>
                <a:gd name="connsiteY3" fmla="*/ 717415 h 1461757"/>
                <a:gd name="connsiteX4" fmla="*/ 152622 w 927929"/>
                <a:gd name="connsiteY4" fmla="*/ 853485 h 1461757"/>
                <a:gd name="connsiteX5" fmla="*/ 223379 w 927929"/>
                <a:gd name="connsiteY5" fmla="*/ 962343 h 1461757"/>
                <a:gd name="connsiteX6" fmla="*/ 234265 w 927929"/>
                <a:gd name="connsiteY6" fmla="*/ 194900 h 1461757"/>
                <a:gd name="connsiteX7" fmla="*/ 343122 w 927929"/>
                <a:gd name="connsiteY7" fmla="*/ 4400 h 1461757"/>
                <a:gd name="connsiteX8" fmla="*/ 457422 w 927929"/>
                <a:gd name="connsiteY8" fmla="*/ 679314 h 1461757"/>
                <a:gd name="connsiteX9" fmla="*/ 892850 w 927929"/>
                <a:gd name="connsiteY9" fmla="*/ 864372 h 1461757"/>
                <a:gd name="connsiteX10" fmla="*/ 892851 w 927929"/>
                <a:gd name="connsiteY10" fmla="*/ 1452200 h 1461757"/>
                <a:gd name="connsiteX11" fmla="*/ 196165 w 927929"/>
                <a:gd name="connsiteY11" fmla="*/ 1446757 h 1461757"/>
                <a:gd name="connsiteX0" fmla="*/ 190747 w 922511"/>
                <a:gd name="connsiteY0" fmla="*/ 1446757 h 1461757"/>
                <a:gd name="connsiteX1" fmla="*/ 65561 w 922511"/>
                <a:gd name="connsiteY1" fmla="*/ 1288915 h 1461757"/>
                <a:gd name="connsiteX2" fmla="*/ 247 w 922511"/>
                <a:gd name="connsiteY2" fmla="*/ 891586 h 1461757"/>
                <a:gd name="connsiteX3" fmla="*/ 87332 w 922511"/>
                <a:gd name="connsiteY3" fmla="*/ 717415 h 1461757"/>
                <a:gd name="connsiteX4" fmla="*/ 147204 w 922511"/>
                <a:gd name="connsiteY4" fmla="*/ 853485 h 1461757"/>
                <a:gd name="connsiteX5" fmla="*/ 217961 w 922511"/>
                <a:gd name="connsiteY5" fmla="*/ 962343 h 1461757"/>
                <a:gd name="connsiteX6" fmla="*/ 228847 w 922511"/>
                <a:gd name="connsiteY6" fmla="*/ 194900 h 1461757"/>
                <a:gd name="connsiteX7" fmla="*/ 337704 w 922511"/>
                <a:gd name="connsiteY7" fmla="*/ 4400 h 1461757"/>
                <a:gd name="connsiteX8" fmla="*/ 452004 w 922511"/>
                <a:gd name="connsiteY8" fmla="*/ 679314 h 1461757"/>
                <a:gd name="connsiteX9" fmla="*/ 887432 w 922511"/>
                <a:gd name="connsiteY9" fmla="*/ 864372 h 1461757"/>
                <a:gd name="connsiteX10" fmla="*/ 887433 w 922511"/>
                <a:gd name="connsiteY10" fmla="*/ 1452200 h 1461757"/>
                <a:gd name="connsiteX11" fmla="*/ 190747 w 922511"/>
                <a:gd name="connsiteY11" fmla="*/ 1446757 h 1461757"/>
                <a:gd name="connsiteX0" fmla="*/ 193643 w 925407"/>
                <a:gd name="connsiteY0" fmla="*/ 1446757 h 1461757"/>
                <a:gd name="connsiteX1" fmla="*/ 68457 w 925407"/>
                <a:gd name="connsiteY1" fmla="*/ 1288915 h 1461757"/>
                <a:gd name="connsiteX2" fmla="*/ 3143 w 925407"/>
                <a:gd name="connsiteY2" fmla="*/ 891586 h 1461757"/>
                <a:gd name="connsiteX3" fmla="*/ 24914 w 925407"/>
                <a:gd name="connsiteY3" fmla="*/ 646657 h 1461757"/>
                <a:gd name="connsiteX4" fmla="*/ 150100 w 925407"/>
                <a:gd name="connsiteY4" fmla="*/ 853485 h 1461757"/>
                <a:gd name="connsiteX5" fmla="*/ 220857 w 925407"/>
                <a:gd name="connsiteY5" fmla="*/ 962343 h 1461757"/>
                <a:gd name="connsiteX6" fmla="*/ 231743 w 925407"/>
                <a:gd name="connsiteY6" fmla="*/ 194900 h 1461757"/>
                <a:gd name="connsiteX7" fmla="*/ 340600 w 925407"/>
                <a:gd name="connsiteY7" fmla="*/ 4400 h 1461757"/>
                <a:gd name="connsiteX8" fmla="*/ 454900 w 925407"/>
                <a:gd name="connsiteY8" fmla="*/ 679314 h 1461757"/>
                <a:gd name="connsiteX9" fmla="*/ 890328 w 925407"/>
                <a:gd name="connsiteY9" fmla="*/ 864372 h 1461757"/>
                <a:gd name="connsiteX10" fmla="*/ 890329 w 925407"/>
                <a:gd name="connsiteY10" fmla="*/ 1452200 h 1461757"/>
                <a:gd name="connsiteX11" fmla="*/ 193643 w 925407"/>
                <a:gd name="connsiteY11" fmla="*/ 1446757 h 1461757"/>
                <a:gd name="connsiteX0" fmla="*/ 194147 w 925911"/>
                <a:gd name="connsiteY0" fmla="*/ 1446757 h 1461757"/>
                <a:gd name="connsiteX1" fmla="*/ 68961 w 925911"/>
                <a:gd name="connsiteY1" fmla="*/ 1288915 h 1461757"/>
                <a:gd name="connsiteX2" fmla="*/ 3647 w 925911"/>
                <a:gd name="connsiteY2" fmla="*/ 891586 h 1461757"/>
                <a:gd name="connsiteX3" fmla="*/ 25418 w 925911"/>
                <a:gd name="connsiteY3" fmla="*/ 646657 h 1461757"/>
                <a:gd name="connsiteX4" fmla="*/ 166932 w 925911"/>
                <a:gd name="connsiteY4" fmla="*/ 744628 h 1461757"/>
                <a:gd name="connsiteX5" fmla="*/ 221361 w 925911"/>
                <a:gd name="connsiteY5" fmla="*/ 962343 h 1461757"/>
                <a:gd name="connsiteX6" fmla="*/ 232247 w 925911"/>
                <a:gd name="connsiteY6" fmla="*/ 194900 h 1461757"/>
                <a:gd name="connsiteX7" fmla="*/ 341104 w 925911"/>
                <a:gd name="connsiteY7" fmla="*/ 4400 h 1461757"/>
                <a:gd name="connsiteX8" fmla="*/ 455404 w 925911"/>
                <a:gd name="connsiteY8" fmla="*/ 679314 h 1461757"/>
                <a:gd name="connsiteX9" fmla="*/ 890832 w 925911"/>
                <a:gd name="connsiteY9" fmla="*/ 864372 h 1461757"/>
                <a:gd name="connsiteX10" fmla="*/ 890833 w 925911"/>
                <a:gd name="connsiteY10" fmla="*/ 1452200 h 1461757"/>
                <a:gd name="connsiteX11" fmla="*/ 194147 w 925911"/>
                <a:gd name="connsiteY11" fmla="*/ 1446757 h 1461757"/>
                <a:gd name="connsiteX0" fmla="*/ 176001 w 907765"/>
                <a:gd name="connsiteY0" fmla="*/ 1446757 h 1461757"/>
                <a:gd name="connsiteX1" fmla="*/ 50815 w 907765"/>
                <a:gd name="connsiteY1" fmla="*/ 1288915 h 1461757"/>
                <a:gd name="connsiteX2" fmla="*/ 23601 w 907765"/>
                <a:gd name="connsiteY2" fmla="*/ 962343 h 1461757"/>
                <a:gd name="connsiteX3" fmla="*/ 7272 w 907765"/>
                <a:gd name="connsiteY3" fmla="*/ 646657 h 1461757"/>
                <a:gd name="connsiteX4" fmla="*/ 148786 w 907765"/>
                <a:gd name="connsiteY4" fmla="*/ 744628 h 1461757"/>
                <a:gd name="connsiteX5" fmla="*/ 203215 w 907765"/>
                <a:gd name="connsiteY5" fmla="*/ 962343 h 1461757"/>
                <a:gd name="connsiteX6" fmla="*/ 214101 w 907765"/>
                <a:gd name="connsiteY6" fmla="*/ 194900 h 1461757"/>
                <a:gd name="connsiteX7" fmla="*/ 322958 w 907765"/>
                <a:gd name="connsiteY7" fmla="*/ 4400 h 1461757"/>
                <a:gd name="connsiteX8" fmla="*/ 437258 w 907765"/>
                <a:gd name="connsiteY8" fmla="*/ 679314 h 1461757"/>
                <a:gd name="connsiteX9" fmla="*/ 872686 w 907765"/>
                <a:gd name="connsiteY9" fmla="*/ 864372 h 1461757"/>
                <a:gd name="connsiteX10" fmla="*/ 872687 w 907765"/>
                <a:gd name="connsiteY10" fmla="*/ 1452200 h 1461757"/>
                <a:gd name="connsiteX11" fmla="*/ 176001 w 907765"/>
                <a:gd name="connsiteY11" fmla="*/ 1446757 h 1461757"/>
                <a:gd name="connsiteX0" fmla="*/ 176001 w 907765"/>
                <a:gd name="connsiteY0" fmla="*/ 1446757 h 1466444"/>
                <a:gd name="connsiteX1" fmla="*/ 50815 w 907765"/>
                <a:gd name="connsiteY1" fmla="*/ 1288915 h 1466444"/>
                <a:gd name="connsiteX2" fmla="*/ 23601 w 907765"/>
                <a:gd name="connsiteY2" fmla="*/ 962343 h 1466444"/>
                <a:gd name="connsiteX3" fmla="*/ 7272 w 907765"/>
                <a:gd name="connsiteY3" fmla="*/ 646657 h 1466444"/>
                <a:gd name="connsiteX4" fmla="*/ 148786 w 907765"/>
                <a:gd name="connsiteY4" fmla="*/ 744628 h 1466444"/>
                <a:gd name="connsiteX5" fmla="*/ 203215 w 907765"/>
                <a:gd name="connsiteY5" fmla="*/ 962343 h 1466444"/>
                <a:gd name="connsiteX6" fmla="*/ 214101 w 907765"/>
                <a:gd name="connsiteY6" fmla="*/ 194900 h 1466444"/>
                <a:gd name="connsiteX7" fmla="*/ 322958 w 907765"/>
                <a:gd name="connsiteY7" fmla="*/ 4400 h 1466444"/>
                <a:gd name="connsiteX8" fmla="*/ 437258 w 907765"/>
                <a:gd name="connsiteY8" fmla="*/ 679314 h 1466444"/>
                <a:gd name="connsiteX9" fmla="*/ 872686 w 907765"/>
                <a:gd name="connsiteY9" fmla="*/ 864372 h 1466444"/>
                <a:gd name="connsiteX10" fmla="*/ 872687 w 907765"/>
                <a:gd name="connsiteY10" fmla="*/ 1452200 h 1466444"/>
                <a:gd name="connsiteX11" fmla="*/ 176001 w 907765"/>
                <a:gd name="connsiteY11" fmla="*/ 1446757 h 1466444"/>
                <a:gd name="connsiteX0" fmla="*/ 176001 w 907765"/>
                <a:gd name="connsiteY0" fmla="*/ 1446757 h 1453381"/>
                <a:gd name="connsiteX1" fmla="*/ 50815 w 907765"/>
                <a:gd name="connsiteY1" fmla="*/ 1288915 h 1453381"/>
                <a:gd name="connsiteX2" fmla="*/ 23601 w 907765"/>
                <a:gd name="connsiteY2" fmla="*/ 962343 h 1453381"/>
                <a:gd name="connsiteX3" fmla="*/ 7272 w 907765"/>
                <a:gd name="connsiteY3" fmla="*/ 646657 h 1453381"/>
                <a:gd name="connsiteX4" fmla="*/ 148786 w 907765"/>
                <a:gd name="connsiteY4" fmla="*/ 744628 h 1453381"/>
                <a:gd name="connsiteX5" fmla="*/ 203215 w 907765"/>
                <a:gd name="connsiteY5" fmla="*/ 962343 h 1453381"/>
                <a:gd name="connsiteX6" fmla="*/ 214101 w 907765"/>
                <a:gd name="connsiteY6" fmla="*/ 194900 h 1453381"/>
                <a:gd name="connsiteX7" fmla="*/ 322958 w 907765"/>
                <a:gd name="connsiteY7" fmla="*/ 4400 h 1453381"/>
                <a:gd name="connsiteX8" fmla="*/ 437258 w 907765"/>
                <a:gd name="connsiteY8" fmla="*/ 679314 h 1453381"/>
                <a:gd name="connsiteX9" fmla="*/ 872686 w 907765"/>
                <a:gd name="connsiteY9" fmla="*/ 864372 h 1453381"/>
                <a:gd name="connsiteX10" fmla="*/ 872687 w 907765"/>
                <a:gd name="connsiteY10" fmla="*/ 1452200 h 1453381"/>
                <a:gd name="connsiteX11" fmla="*/ 176001 w 907765"/>
                <a:gd name="connsiteY11" fmla="*/ 1446757 h 145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7765" h="1453381">
                  <a:moveTo>
                    <a:pt x="176001" y="1446757"/>
                  </a:moveTo>
                  <a:cubicBezTo>
                    <a:pt x="191422" y="1446758"/>
                    <a:pt x="76215" y="1369650"/>
                    <a:pt x="50815" y="1288915"/>
                  </a:cubicBezTo>
                  <a:cubicBezTo>
                    <a:pt x="25415" y="1208180"/>
                    <a:pt x="30858" y="1069386"/>
                    <a:pt x="23601" y="962343"/>
                  </a:cubicBezTo>
                  <a:cubicBezTo>
                    <a:pt x="16344" y="855300"/>
                    <a:pt x="-13592" y="682943"/>
                    <a:pt x="7272" y="646657"/>
                  </a:cubicBezTo>
                  <a:cubicBezTo>
                    <a:pt x="28136" y="610371"/>
                    <a:pt x="116129" y="692014"/>
                    <a:pt x="148786" y="744628"/>
                  </a:cubicBezTo>
                  <a:cubicBezTo>
                    <a:pt x="181443" y="797242"/>
                    <a:pt x="192329" y="1053964"/>
                    <a:pt x="203215" y="962343"/>
                  </a:cubicBezTo>
                  <a:cubicBezTo>
                    <a:pt x="214101" y="870722"/>
                    <a:pt x="194144" y="354557"/>
                    <a:pt x="214101" y="194900"/>
                  </a:cubicBezTo>
                  <a:cubicBezTo>
                    <a:pt x="234058" y="35243"/>
                    <a:pt x="231337" y="-16465"/>
                    <a:pt x="322958" y="4400"/>
                  </a:cubicBezTo>
                  <a:cubicBezTo>
                    <a:pt x="414579" y="25265"/>
                    <a:pt x="378294" y="633956"/>
                    <a:pt x="437258" y="679314"/>
                  </a:cubicBezTo>
                  <a:cubicBezTo>
                    <a:pt x="496222" y="724672"/>
                    <a:pt x="794672" y="719229"/>
                    <a:pt x="872686" y="864372"/>
                  </a:cubicBezTo>
                  <a:cubicBezTo>
                    <a:pt x="950700" y="1014958"/>
                    <a:pt x="874501" y="1447665"/>
                    <a:pt x="872687" y="1452200"/>
                  </a:cubicBezTo>
                  <a:cubicBezTo>
                    <a:pt x="870873" y="1456735"/>
                    <a:pt x="160580" y="1446756"/>
                    <a:pt x="176001" y="1446757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>
            <a:grpSpLocks noChangeAspect="1"/>
          </p:cNvGrpSpPr>
          <p:nvPr>
            <p:custDataLst>
              <p:custData r:id="rId4"/>
            </p:custDataLst>
          </p:nvPr>
        </p:nvGrpSpPr>
        <p:grpSpPr>
          <a:xfrm>
            <a:off x="1168989" y="2191619"/>
            <a:ext cx="1400653" cy="2226850"/>
            <a:chOff x="6223895" y="1055372"/>
            <a:chExt cx="1013688" cy="1611628"/>
          </a:xfrm>
        </p:grpSpPr>
        <p:sp>
          <p:nvSpPr>
            <p:cNvPr id="56" name="Freeform 236"/>
            <p:cNvSpPr/>
            <p:nvPr/>
          </p:nvSpPr>
          <p:spPr>
            <a:xfrm>
              <a:off x="6662945" y="1895273"/>
              <a:ext cx="388834" cy="581598"/>
            </a:xfrm>
            <a:custGeom>
              <a:avLst/>
              <a:gdLst>
                <a:gd name="connsiteX0" fmla="*/ 98063 w 279616"/>
                <a:gd name="connsiteY0" fmla="*/ 15035 h 345649"/>
                <a:gd name="connsiteX1" fmla="*/ 98063 w 279616"/>
                <a:gd name="connsiteY1" fmla="*/ 223583 h 345649"/>
                <a:gd name="connsiteX2" fmla="*/ 274527 w 279616"/>
                <a:gd name="connsiteY2" fmla="*/ 211551 h 345649"/>
                <a:gd name="connsiteX3" fmla="*/ 214369 w 279616"/>
                <a:gd name="connsiteY3" fmla="*/ 315825 h 345649"/>
                <a:gd name="connsiteX4" fmla="*/ 33895 w 279616"/>
                <a:gd name="connsiteY4" fmla="*/ 323846 h 345649"/>
                <a:gd name="connsiteX5" fmla="*/ 5821 w 279616"/>
                <a:gd name="connsiteY5" fmla="*/ 51130 h 345649"/>
                <a:gd name="connsiteX6" fmla="*/ 98063 w 279616"/>
                <a:gd name="connsiteY6" fmla="*/ 15035 h 3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616" h="345649">
                  <a:moveTo>
                    <a:pt x="98063" y="15035"/>
                  </a:moveTo>
                  <a:cubicBezTo>
                    <a:pt x="113437" y="43777"/>
                    <a:pt x="68652" y="190830"/>
                    <a:pt x="98063" y="223583"/>
                  </a:cubicBezTo>
                  <a:cubicBezTo>
                    <a:pt x="127474" y="256336"/>
                    <a:pt x="255143" y="196177"/>
                    <a:pt x="274527" y="211551"/>
                  </a:cubicBezTo>
                  <a:cubicBezTo>
                    <a:pt x="293911" y="226925"/>
                    <a:pt x="254474" y="297109"/>
                    <a:pt x="214369" y="315825"/>
                  </a:cubicBezTo>
                  <a:cubicBezTo>
                    <a:pt x="174264" y="334541"/>
                    <a:pt x="68653" y="367962"/>
                    <a:pt x="33895" y="323846"/>
                  </a:cubicBezTo>
                  <a:cubicBezTo>
                    <a:pt x="-863" y="279730"/>
                    <a:pt x="-6211" y="103267"/>
                    <a:pt x="5821" y="51130"/>
                  </a:cubicBezTo>
                  <a:cubicBezTo>
                    <a:pt x="17853" y="-1007"/>
                    <a:pt x="82689" y="-13707"/>
                    <a:pt x="98063" y="15035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37"/>
            <p:cNvSpPr/>
            <p:nvPr/>
          </p:nvSpPr>
          <p:spPr>
            <a:xfrm>
              <a:off x="6223895" y="1815263"/>
              <a:ext cx="543622" cy="851737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386" h="548280">
                  <a:moveTo>
                    <a:pt x="7618" y="390345"/>
                  </a:moveTo>
                  <a:cubicBezTo>
                    <a:pt x="18981" y="310803"/>
                    <a:pt x="111223" y="114956"/>
                    <a:pt x="172049" y="53461"/>
                  </a:cubicBezTo>
                  <a:cubicBezTo>
                    <a:pt x="232875" y="-8034"/>
                    <a:pt x="291697" y="23382"/>
                    <a:pt x="372576" y="21377"/>
                  </a:cubicBezTo>
                  <a:cubicBezTo>
                    <a:pt x="453455" y="19372"/>
                    <a:pt x="593823" y="-36775"/>
                    <a:pt x="657323" y="41430"/>
                  </a:cubicBezTo>
                  <a:cubicBezTo>
                    <a:pt x="720823" y="119635"/>
                    <a:pt x="845818" y="409061"/>
                    <a:pt x="753576" y="490608"/>
                  </a:cubicBezTo>
                  <a:cubicBezTo>
                    <a:pt x="661334" y="572155"/>
                    <a:pt x="227528" y="548761"/>
                    <a:pt x="103870" y="530714"/>
                  </a:cubicBezTo>
                  <a:cubicBezTo>
                    <a:pt x="-19788" y="512667"/>
                    <a:pt x="-3745" y="469887"/>
                    <a:pt x="7618" y="390345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38"/>
            <p:cNvGrpSpPr/>
            <p:nvPr/>
          </p:nvGrpSpPr>
          <p:grpSpPr>
            <a:xfrm rot="2464249">
              <a:off x="7012062" y="2021497"/>
              <a:ext cx="225521" cy="409558"/>
              <a:chOff x="2557440" y="1727588"/>
              <a:chExt cx="225521" cy="409558"/>
            </a:xfrm>
            <a:solidFill>
              <a:schemeClr val="bg1"/>
            </a:solidFill>
          </p:grpSpPr>
          <p:sp>
            <p:nvSpPr>
              <p:cNvPr id="73" name="Rectangle 72"/>
              <p:cNvSpPr/>
              <p:nvPr/>
            </p:nvSpPr>
            <p:spPr>
              <a:xfrm rot="857530">
                <a:off x="2571034" y="1727588"/>
                <a:ext cx="211927" cy="40955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857530">
                <a:off x="2606142" y="1765715"/>
                <a:ext cx="149373" cy="288668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flipH="1">
                <a:off x="2557440" y="2046799"/>
                <a:ext cx="63577" cy="63577"/>
              </a:xfrm>
              <a:prstGeom prst="ellipse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flipH="1">
                <a:off x="2642780" y="2069481"/>
                <a:ext cx="63577" cy="63577"/>
              </a:xfrm>
              <a:prstGeom prst="ellipse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248"/>
            <p:cNvGrpSpPr/>
            <p:nvPr/>
          </p:nvGrpSpPr>
          <p:grpSpPr>
            <a:xfrm rot="20289649">
              <a:off x="6226125" y="1055372"/>
              <a:ext cx="670832" cy="829010"/>
              <a:chOff x="6988627" y="1043814"/>
              <a:chExt cx="670832" cy="829010"/>
            </a:xfrm>
          </p:grpSpPr>
          <p:grpSp>
            <p:nvGrpSpPr>
              <p:cNvPr id="64" name="Group 249"/>
              <p:cNvGrpSpPr/>
              <p:nvPr/>
            </p:nvGrpSpPr>
            <p:grpSpPr>
              <a:xfrm rot="920385">
                <a:off x="6988627" y="1043814"/>
                <a:ext cx="670832" cy="829010"/>
                <a:chOff x="6988629" y="616564"/>
                <a:chExt cx="670832" cy="829010"/>
              </a:xfrm>
            </p:grpSpPr>
            <p:grpSp>
              <p:nvGrpSpPr>
                <p:cNvPr id="67" name="Group 255"/>
                <p:cNvGrpSpPr/>
                <p:nvPr/>
              </p:nvGrpSpPr>
              <p:grpSpPr>
                <a:xfrm>
                  <a:off x="6988629" y="616564"/>
                  <a:ext cx="670832" cy="829010"/>
                  <a:chOff x="941800" y="3886200"/>
                  <a:chExt cx="670832" cy="82901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941800" y="3886200"/>
                    <a:ext cx="670832" cy="829010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rgbClr val="000000"/>
                  </a:lnRef>
                  <a:fillRef idx="1">
                    <a:srgbClr val="FFFFFF"/>
                  </a:fillRef>
                  <a:effectRef idx="0">
                    <a:srgbClr val="000000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Arc 69"/>
                  <p:cNvSpPr/>
                  <p:nvPr/>
                </p:nvSpPr>
                <p:spPr>
                  <a:xfrm>
                    <a:off x="1131820" y="4189527"/>
                    <a:ext cx="317891" cy="191563"/>
                  </a:xfrm>
                  <a:prstGeom prst="arc">
                    <a:avLst>
                      <a:gd name="adj1" fmla="val 14548920"/>
                      <a:gd name="adj2" fmla="val 18921633"/>
                    </a:avLst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1290141" y="4302413"/>
                    <a:ext cx="70726" cy="4643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FFFFFF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1462338" y="4341823"/>
                    <a:ext cx="73616" cy="537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FFFFFF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Arc 67"/>
                <p:cNvSpPr/>
                <p:nvPr/>
              </p:nvSpPr>
              <p:spPr>
                <a:xfrm>
                  <a:off x="7497500" y="971808"/>
                  <a:ext cx="106526" cy="65636"/>
                </a:xfrm>
                <a:prstGeom prst="arc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7271322" y="1415670"/>
                <a:ext cx="187153" cy="78570"/>
              </a:xfrm>
              <a:custGeom>
                <a:avLst/>
                <a:gdLst>
                  <a:gd name="connsiteX0" fmla="*/ 335 w 187153"/>
                  <a:gd name="connsiteY0" fmla="*/ 49626 h 78570"/>
                  <a:gd name="connsiteX1" fmla="*/ 179949 w 187153"/>
                  <a:gd name="connsiteY1" fmla="*/ 76840 h 78570"/>
                  <a:gd name="connsiteX2" fmla="*/ 136406 w 187153"/>
                  <a:gd name="connsiteY2" fmla="*/ 640 h 78570"/>
                  <a:gd name="connsiteX3" fmla="*/ 335 w 187153"/>
                  <a:gd name="connsiteY3" fmla="*/ 49626 h 78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153" h="78570">
                    <a:moveTo>
                      <a:pt x="335" y="49626"/>
                    </a:moveTo>
                    <a:cubicBezTo>
                      <a:pt x="7592" y="62326"/>
                      <a:pt x="157271" y="85004"/>
                      <a:pt x="179949" y="76840"/>
                    </a:cubicBezTo>
                    <a:cubicBezTo>
                      <a:pt x="202627" y="68676"/>
                      <a:pt x="167249" y="6990"/>
                      <a:pt x="136406" y="640"/>
                    </a:cubicBezTo>
                    <a:cubicBezTo>
                      <a:pt x="105563" y="-5710"/>
                      <a:pt x="-6922" y="36926"/>
                      <a:pt x="335" y="496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 rot="3316186" flipH="1">
                <a:off x="7468200" y="1526794"/>
                <a:ext cx="147828" cy="62061"/>
              </a:xfrm>
              <a:custGeom>
                <a:avLst/>
                <a:gdLst>
                  <a:gd name="connsiteX0" fmla="*/ 335 w 187153"/>
                  <a:gd name="connsiteY0" fmla="*/ 49626 h 78570"/>
                  <a:gd name="connsiteX1" fmla="*/ 179949 w 187153"/>
                  <a:gd name="connsiteY1" fmla="*/ 76840 h 78570"/>
                  <a:gd name="connsiteX2" fmla="*/ 136406 w 187153"/>
                  <a:gd name="connsiteY2" fmla="*/ 640 h 78570"/>
                  <a:gd name="connsiteX3" fmla="*/ 335 w 187153"/>
                  <a:gd name="connsiteY3" fmla="*/ 49626 h 78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153" h="78570">
                    <a:moveTo>
                      <a:pt x="335" y="49626"/>
                    </a:moveTo>
                    <a:cubicBezTo>
                      <a:pt x="7592" y="62326"/>
                      <a:pt x="157271" y="85004"/>
                      <a:pt x="179949" y="76840"/>
                    </a:cubicBezTo>
                    <a:cubicBezTo>
                      <a:pt x="202627" y="68676"/>
                      <a:pt x="167249" y="6990"/>
                      <a:pt x="136406" y="640"/>
                    </a:cubicBezTo>
                    <a:cubicBezTo>
                      <a:pt x="105563" y="-5710"/>
                      <a:pt x="-6922" y="36926"/>
                      <a:pt x="335" y="496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 340"/>
            <p:cNvSpPr/>
            <p:nvPr/>
          </p:nvSpPr>
          <p:spPr>
            <a:xfrm>
              <a:off x="6597303" y="1672635"/>
              <a:ext cx="152639" cy="166898"/>
            </a:xfrm>
            <a:custGeom>
              <a:avLst/>
              <a:gdLst>
                <a:gd name="connsiteX0" fmla="*/ 16670 w 152639"/>
                <a:gd name="connsiteY0" fmla="*/ 155632 h 166898"/>
                <a:gd name="connsiteX1" fmla="*/ 11060 w 152639"/>
                <a:gd name="connsiteY1" fmla="*/ 26606 h 166898"/>
                <a:gd name="connsiteX2" fmla="*/ 151306 w 152639"/>
                <a:gd name="connsiteY2" fmla="*/ 9776 h 166898"/>
                <a:gd name="connsiteX3" fmla="*/ 78378 w 152639"/>
                <a:gd name="connsiteY3" fmla="*/ 144412 h 166898"/>
                <a:gd name="connsiteX4" fmla="*/ 16670 w 152639"/>
                <a:gd name="connsiteY4" fmla="*/ 155632 h 16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39" h="166898">
                  <a:moveTo>
                    <a:pt x="16670" y="155632"/>
                  </a:moveTo>
                  <a:cubicBezTo>
                    <a:pt x="5450" y="135998"/>
                    <a:pt x="-11379" y="50915"/>
                    <a:pt x="11060" y="26606"/>
                  </a:cubicBezTo>
                  <a:cubicBezTo>
                    <a:pt x="33499" y="2297"/>
                    <a:pt x="140086" y="-9858"/>
                    <a:pt x="151306" y="9776"/>
                  </a:cubicBezTo>
                  <a:cubicBezTo>
                    <a:pt x="162526" y="29410"/>
                    <a:pt x="99882" y="121038"/>
                    <a:pt x="78378" y="144412"/>
                  </a:cubicBezTo>
                  <a:cubicBezTo>
                    <a:pt x="56874" y="167786"/>
                    <a:pt x="27890" y="175266"/>
                    <a:pt x="16670" y="155632"/>
                  </a:cubicBezTo>
                  <a:close/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 341"/>
            <p:cNvSpPr/>
            <p:nvPr/>
          </p:nvSpPr>
          <p:spPr>
            <a:xfrm>
              <a:off x="6304229" y="1758568"/>
              <a:ext cx="514624" cy="511180"/>
            </a:xfrm>
            <a:custGeom>
              <a:avLst/>
              <a:gdLst>
                <a:gd name="connsiteX0" fmla="*/ 78574 w 514624"/>
                <a:gd name="connsiteY0" fmla="*/ 107303 h 511180"/>
                <a:gd name="connsiteX1" fmla="*/ 2374 w 514624"/>
                <a:gd name="connsiteY1" fmla="*/ 183503 h 511180"/>
                <a:gd name="connsiteX2" fmla="*/ 165660 w 514624"/>
                <a:gd name="connsiteY2" fmla="*/ 510074 h 511180"/>
                <a:gd name="connsiteX3" fmla="*/ 508560 w 514624"/>
                <a:gd name="connsiteY3" fmla="*/ 58317 h 511180"/>
                <a:gd name="connsiteX4" fmla="*/ 372488 w 514624"/>
                <a:gd name="connsiteY4" fmla="*/ 31103 h 511180"/>
                <a:gd name="connsiteX5" fmla="*/ 214645 w 514624"/>
                <a:gd name="connsiteY5" fmla="*/ 292360 h 511180"/>
                <a:gd name="connsiteX6" fmla="*/ 78574 w 514624"/>
                <a:gd name="connsiteY6" fmla="*/ 107303 h 51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24" h="511180">
                  <a:moveTo>
                    <a:pt x="78574" y="107303"/>
                  </a:moveTo>
                  <a:cubicBezTo>
                    <a:pt x="43196" y="89160"/>
                    <a:pt x="-12140" y="116375"/>
                    <a:pt x="2374" y="183503"/>
                  </a:cubicBezTo>
                  <a:cubicBezTo>
                    <a:pt x="16888" y="250631"/>
                    <a:pt x="81296" y="530938"/>
                    <a:pt x="165660" y="510074"/>
                  </a:cubicBezTo>
                  <a:cubicBezTo>
                    <a:pt x="250024" y="489210"/>
                    <a:pt x="474089" y="138145"/>
                    <a:pt x="508560" y="58317"/>
                  </a:cubicBezTo>
                  <a:cubicBezTo>
                    <a:pt x="543031" y="-21511"/>
                    <a:pt x="421474" y="-7904"/>
                    <a:pt x="372488" y="31103"/>
                  </a:cubicBezTo>
                  <a:cubicBezTo>
                    <a:pt x="323502" y="70110"/>
                    <a:pt x="263631" y="281474"/>
                    <a:pt x="214645" y="292360"/>
                  </a:cubicBezTo>
                  <a:cubicBezTo>
                    <a:pt x="165659" y="303246"/>
                    <a:pt x="113952" y="125446"/>
                    <a:pt x="78574" y="107303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Arc 342"/>
            <p:cNvSpPr/>
            <p:nvPr/>
          </p:nvSpPr>
          <p:spPr>
            <a:xfrm rot="9417402">
              <a:off x="6571335" y="1501449"/>
              <a:ext cx="166208" cy="56795"/>
            </a:xfrm>
            <a:prstGeom prst="arc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343"/>
            <p:cNvSpPr/>
            <p:nvPr/>
          </p:nvSpPr>
          <p:spPr>
            <a:xfrm rot="11002963">
              <a:off x="6723735" y="1528855"/>
              <a:ext cx="166208" cy="56795"/>
            </a:xfrm>
            <a:prstGeom prst="arc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36387" y="4807102"/>
            <a:ext cx="317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is tired. His kids are slowly killing him. He needs a beer.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18715" y="4807102"/>
            <a:ext cx="317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winter, he’s in the mood for a stout. Beer Finder helps him quickly find out what’s nearby.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65043" y="4833953"/>
            <a:ext cx="317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Noble fir has Whiskey Barrel Aged Yeti Imp. Stout on tap. Sounds chewy. Liver disease here we come!</a:t>
            </a:r>
          </a:p>
        </p:txBody>
      </p:sp>
    </p:spTree>
    <p:extLst>
      <p:ext uri="{BB962C8B-B14F-4D97-AF65-F5344CB8AC3E}">
        <p14:creationId xmlns:p14="http://schemas.microsoft.com/office/powerpoint/2010/main" val="246722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745881" y="792480"/>
            <a:ext cx="3183345" cy="5553456"/>
            <a:chOff x="2839503" y="1"/>
            <a:chExt cx="3464995" cy="6857998"/>
          </a:xfrm>
        </p:grpSpPr>
        <p:grpSp>
          <p:nvGrpSpPr>
            <p:cNvPr id="28" name="Group 27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0" name="Rounded Rectangle 29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>
                  <a:solidFill>
                    <a:srgbClr val="FFFFFF"/>
                  </a:solidFill>
                  <a:latin typeface="Segoe UI"/>
                </a:rPr>
                <a:t>4</a:t>
              </a: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:38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222544" y="2463659"/>
            <a:ext cx="2369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lorem ipsum dolor</a:t>
            </a:r>
          </a:p>
          <a:p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endParaRPr lang="en-US" sz="1600" dirty="0"/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magna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aliqua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61" y="5407646"/>
            <a:ext cx="423910" cy="394783"/>
          </a:xfrm>
          <a:prstGeom prst="rect">
            <a:avLst/>
          </a:prstGeom>
        </p:spPr>
      </p:pic>
      <p:pic>
        <p:nvPicPr>
          <p:cNvPr id="60" name="Picture 59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16" y="2791250"/>
            <a:ext cx="1930219" cy="306297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592960" y="793373"/>
            <a:ext cx="3183345" cy="5553456"/>
            <a:chOff x="2839503" y="1"/>
            <a:chExt cx="3464995" cy="6857998"/>
          </a:xfrm>
        </p:grpSpPr>
        <p:grpSp>
          <p:nvGrpSpPr>
            <p:cNvPr id="62" name="Group 6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64" name="Rounded Rectangle 6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66" name="Rectangle 65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>
                  <a:solidFill>
                    <a:srgbClr val="FFFFFF"/>
                  </a:solidFill>
                  <a:latin typeface="Segoe UI"/>
                </a:rPr>
                <a:t>4</a:t>
              </a: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:38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069623" y="2464552"/>
            <a:ext cx="23298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sed</a:t>
            </a:r>
            <a:r>
              <a:rPr lang="en-US" sz="2000" dirty="0"/>
              <a:t> do </a:t>
            </a:r>
            <a:r>
              <a:rPr lang="en-US" sz="2000" dirty="0" err="1"/>
              <a:t>eiusmod</a:t>
            </a:r>
            <a:endParaRPr lang="en-US" sz="2000" dirty="0"/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Chucks Hop Shop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tapped at 1:30pm today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estimated to blow at 8:00pm today. Hurry up!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18095" y="792480"/>
            <a:ext cx="3183345" cy="5553456"/>
            <a:chOff x="2839503" y="1"/>
            <a:chExt cx="3464995" cy="6857998"/>
          </a:xfrm>
        </p:grpSpPr>
        <p:grpSp>
          <p:nvGrpSpPr>
            <p:cNvPr id="75" name="Group 74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7" name="Rounded Rectangle 76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ectangle 78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Oval 80"/>
          <p:cNvSpPr/>
          <p:nvPr/>
        </p:nvSpPr>
        <p:spPr>
          <a:xfrm>
            <a:off x="1427966" y="1972252"/>
            <a:ext cx="1596387" cy="1520436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27966" y="3778154"/>
            <a:ext cx="1595429" cy="1464406"/>
          </a:xfrm>
          <a:prstGeom prst="ellipse">
            <a:avLst/>
          </a:prstGeom>
          <a:noFill/>
          <a:ln w="254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91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857169" y="2459607"/>
            <a:ext cx="737022" cy="601340"/>
          </a:xfrm>
          <a:custGeom>
            <a:avLst/>
            <a:gdLst>
              <a:gd name="T0" fmla="*/ 69 w 87"/>
              <a:gd name="T1" fmla="*/ 7 h 56"/>
              <a:gd name="T2" fmla="*/ 43 w 87"/>
              <a:gd name="T3" fmla="*/ 13 h 56"/>
              <a:gd name="T4" fmla="*/ 17 w 87"/>
              <a:gd name="T5" fmla="*/ 7 h 56"/>
              <a:gd name="T6" fmla="*/ 43 w 87"/>
              <a:gd name="T7" fmla="*/ 55 h 56"/>
              <a:gd name="T8" fmla="*/ 43 w 87"/>
              <a:gd name="T9" fmla="*/ 56 h 56"/>
              <a:gd name="T10" fmla="*/ 43 w 87"/>
              <a:gd name="T11" fmla="*/ 55 h 56"/>
              <a:gd name="T12" fmla="*/ 43 w 87"/>
              <a:gd name="T13" fmla="*/ 56 h 56"/>
              <a:gd name="T14" fmla="*/ 43 w 87"/>
              <a:gd name="T15" fmla="*/ 55 h 56"/>
              <a:gd name="T16" fmla="*/ 69 w 87"/>
              <a:gd name="T17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56">
                <a:moveTo>
                  <a:pt x="69" y="7"/>
                </a:moveTo>
                <a:cubicBezTo>
                  <a:pt x="63" y="0"/>
                  <a:pt x="51" y="3"/>
                  <a:pt x="43" y="13"/>
                </a:cubicBezTo>
                <a:cubicBezTo>
                  <a:pt x="34" y="2"/>
                  <a:pt x="23" y="0"/>
                  <a:pt x="17" y="7"/>
                </a:cubicBezTo>
                <a:cubicBezTo>
                  <a:pt x="0" y="25"/>
                  <a:pt x="36" y="52"/>
                  <a:pt x="43" y="55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50" y="52"/>
                  <a:pt x="87" y="25"/>
                  <a:pt x="69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4" name="Picture 83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56" y="2739459"/>
            <a:ext cx="1930219" cy="3062970"/>
          </a:xfrm>
          <a:prstGeom prst="rect">
            <a:avLst/>
          </a:prstGeom>
        </p:spPr>
      </p:pic>
      <p:sp>
        <p:nvSpPr>
          <p:cNvPr id="85" name="Freeform 115"/>
          <p:cNvSpPr>
            <a:spLocks noEditPoints="1"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1915647" y="4237494"/>
            <a:ext cx="555773" cy="545725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070830" y="25547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1" name="Freeform 79"/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5067221" y="5503790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067221" y="1435374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Your beers</a:t>
            </a:r>
          </a:p>
        </p:txBody>
      </p:sp>
    </p:spTree>
    <p:extLst>
      <p:ext uri="{BB962C8B-B14F-4D97-AF65-F5344CB8AC3E}">
        <p14:creationId xmlns:p14="http://schemas.microsoft.com/office/powerpoint/2010/main" val="22920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095" y="792480"/>
            <a:ext cx="3183345" cy="5553456"/>
            <a:chOff x="2839503" y="1"/>
            <a:chExt cx="3464995" cy="6857998"/>
          </a:xfrm>
        </p:grpSpPr>
        <p:grpSp>
          <p:nvGrpSpPr>
            <p:cNvPr id="6" name="Group 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1427966" y="1972252"/>
            <a:ext cx="1596387" cy="1520436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27966" y="3778154"/>
            <a:ext cx="1595429" cy="1464406"/>
          </a:xfrm>
          <a:prstGeom prst="ellipse">
            <a:avLst/>
          </a:prstGeom>
          <a:noFill/>
          <a:ln w="254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263477" y="792480"/>
            <a:ext cx="3183345" cy="5553456"/>
            <a:chOff x="2839503" y="1"/>
            <a:chExt cx="3464995" cy="6857998"/>
          </a:xfrm>
        </p:grpSpPr>
        <p:grpSp>
          <p:nvGrpSpPr>
            <p:cNvPr id="28" name="Group 27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0" name="Rounded Rectangle 29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3050293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Freeform 91"/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857169" y="2459607"/>
            <a:ext cx="737022" cy="601340"/>
          </a:xfrm>
          <a:custGeom>
            <a:avLst/>
            <a:gdLst>
              <a:gd name="T0" fmla="*/ 69 w 87"/>
              <a:gd name="T1" fmla="*/ 7 h 56"/>
              <a:gd name="T2" fmla="*/ 43 w 87"/>
              <a:gd name="T3" fmla="*/ 13 h 56"/>
              <a:gd name="T4" fmla="*/ 17 w 87"/>
              <a:gd name="T5" fmla="*/ 7 h 56"/>
              <a:gd name="T6" fmla="*/ 43 w 87"/>
              <a:gd name="T7" fmla="*/ 55 h 56"/>
              <a:gd name="T8" fmla="*/ 43 w 87"/>
              <a:gd name="T9" fmla="*/ 56 h 56"/>
              <a:gd name="T10" fmla="*/ 43 w 87"/>
              <a:gd name="T11" fmla="*/ 55 h 56"/>
              <a:gd name="T12" fmla="*/ 43 w 87"/>
              <a:gd name="T13" fmla="*/ 56 h 56"/>
              <a:gd name="T14" fmla="*/ 43 w 87"/>
              <a:gd name="T15" fmla="*/ 55 h 56"/>
              <a:gd name="T16" fmla="*/ 69 w 87"/>
              <a:gd name="T17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56">
                <a:moveTo>
                  <a:pt x="69" y="7"/>
                </a:moveTo>
                <a:cubicBezTo>
                  <a:pt x="63" y="0"/>
                  <a:pt x="51" y="3"/>
                  <a:pt x="43" y="13"/>
                </a:cubicBezTo>
                <a:cubicBezTo>
                  <a:pt x="34" y="2"/>
                  <a:pt x="23" y="0"/>
                  <a:pt x="17" y="7"/>
                </a:cubicBezTo>
                <a:cubicBezTo>
                  <a:pt x="0" y="25"/>
                  <a:pt x="36" y="52"/>
                  <a:pt x="43" y="55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50" y="52"/>
                  <a:pt x="87" y="25"/>
                  <a:pt x="69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Picture 52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7" y="4361138"/>
            <a:ext cx="1930219" cy="3062970"/>
          </a:xfrm>
          <a:prstGeom prst="rect">
            <a:avLst/>
          </a:prstGeom>
        </p:spPr>
      </p:pic>
      <p:sp>
        <p:nvSpPr>
          <p:cNvPr id="55" name="Freeform 115"/>
          <p:cNvSpPr>
            <a:spLocks noEditPoints="1"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1915647" y="4237494"/>
            <a:ext cx="555773" cy="545725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70830" y="25547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59" name="List"/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4730236" y="2501540"/>
            <a:ext cx="2248668" cy="2657856"/>
            <a:chOff x="6284282" y="4935719"/>
            <a:chExt cx="1471745" cy="1737152"/>
          </a:xfrm>
        </p:grpSpPr>
        <p:sp>
          <p:nvSpPr>
            <p:cNvPr id="60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bg2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Duis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aute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irure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dolor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reprehenderit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voluptate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esse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cillum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do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eiusmod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100" name="Freeform 79"/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4634356" y="5490578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1039" y="140959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by name</a:t>
            </a:r>
          </a:p>
        </p:txBody>
      </p:sp>
      <p:sp>
        <p:nvSpPr>
          <p:cNvPr id="102" name="Content"/>
          <p:cNvSpPr/>
          <p:nvPr>
            <p:custDataLst>
              <p:custData r:id="rId10"/>
            </p:custDataLst>
          </p:nvPr>
        </p:nvSpPr>
        <p:spPr>
          <a:xfrm>
            <a:off x="4730236" y="2066203"/>
            <a:ext cx="2248668" cy="3291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857095" y="781181"/>
            <a:ext cx="3183345" cy="5553456"/>
            <a:chOff x="2839503" y="1"/>
            <a:chExt cx="3464995" cy="6857998"/>
          </a:xfrm>
        </p:grpSpPr>
        <p:grpSp>
          <p:nvGrpSpPr>
            <p:cNvPr id="104" name="Group 103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06" name="Rounded Rectangle 105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8" name="Rectangle 107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05" name="Rectangle 104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>
                  <a:solidFill>
                    <a:srgbClr val="FFFFFF"/>
                  </a:solidFill>
                  <a:latin typeface="Segoe UI"/>
                </a:rPr>
                <a:t>4</a:t>
              </a: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:38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33758" y="2452360"/>
            <a:ext cx="23298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sed</a:t>
            </a:r>
            <a:r>
              <a:rPr lang="en-US" sz="2000" dirty="0"/>
              <a:t> do </a:t>
            </a:r>
            <a:r>
              <a:rPr lang="en-US" sz="2000" dirty="0" err="1"/>
              <a:t>eiusmod</a:t>
            </a:r>
            <a:endParaRPr lang="en-US" sz="2000" dirty="0"/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Chucks Hop Shop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tapped at 1:30pm today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estimated to blow at 8:00pm today. Hurry up!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1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095" y="792480"/>
            <a:ext cx="3183345" cy="5553456"/>
            <a:chOff x="2839503" y="1"/>
            <a:chExt cx="3464995" cy="6857998"/>
          </a:xfrm>
        </p:grpSpPr>
        <p:grpSp>
          <p:nvGrpSpPr>
            <p:cNvPr id="6" name="Group 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1427966" y="1972252"/>
            <a:ext cx="1596387" cy="1520436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27966" y="3778154"/>
            <a:ext cx="1595429" cy="1464406"/>
          </a:xfrm>
          <a:prstGeom prst="ellipse">
            <a:avLst/>
          </a:prstGeom>
          <a:noFill/>
          <a:ln w="254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263477" y="792480"/>
            <a:ext cx="3183345" cy="5553456"/>
            <a:chOff x="2839503" y="1"/>
            <a:chExt cx="3464995" cy="6857998"/>
          </a:xfrm>
        </p:grpSpPr>
        <p:grpSp>
          <p:nvGrpSpPr>
            <p:cNvPr id="28" name="Group 27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0" name="Rounded Rectangle 29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Freeform 91"/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857169" y="2459607"/>
            <a:ext cx="737022" cy="601340"/>
          </a:xfrm>
          <a:custGeom>
            <a:avLst/>
            <a:gdLst>
              <a:gd name="T0" fmla="*/ 69 w 87"/>
              <a:gd name="T1" fmla="*/ 7 h 56"/>
              <a:gd name="T2" fmla="*/ 43 w 87"/>
              <a:gd name="T3" fmla="*/ 13 h 56"/>
              <a:gd name="T4" fmla="*/ 17 w 87"/>
              <a:gd name="T5" fmla="*/ 7 h 56"/>
              <a:gd name="T6" fmla="*/ 43 w 87"/>
              <a:gd name="T7" fmla="*/ 55 h 56"/>
              <a:gd name="T8" fmla="*/ 43 w 87"/>
              <a:gd name="T9" fmla="*/ 56 h 56"/>
              <a:gd name="T10" fmla="*/ 43 w 87"/>
              <a:gd name="T11" fmla="*/ 55 h 56"/>
              <a:gd name="T12" fmla="*/ 43 w 87"/>
              <a:gd name="T13" fmla="*/ 56 h 56"/>
              <a:gd name="T14" fmla="*/ 43 w 87"/>
              <a:gd name="T15" fmla="*/ 55 h 56"/>
              <a:gd name="T16" fmla="*/ 69 w 87"/>
              <a:gd name="T17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56">
                <a:moveTo>
                  <a:pt x="69" y="7"/>
                </a:moveTo>
                <a:cubicBezTo>
                  <a:pt x="63" y="0"/>
                  <a:pt x="51" y="3"/>
                  <a:pt x="43" y="13"/>
                </a:cubicBezTo>
                <a:cubicBezTo>
                  <a:pt x="34" y="2"/>
                  <a:pt x="23" y="0"/>
                  <a:pt x="17" y="7"/>
                </a:cubicBezTo>
                <a:cubicBezTo>
                  <a:pt x="0" y="25"/>
                  <a:pt x="36" y="52"/>
                  <a:pt x="43" y="55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50" y="52"/>
                  <a:pt x="87" y="25"/>
                  <a:pt x="69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Picture 52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6" y="4072830"/>
            <a:ext cx="1930219" cy="3062970"/>
          </a:xfrm>
          <a:prstGeom prst="rect">
            <a:avLst/>
          </a:prstGeom>
        </p:spPr>
      </p:pic>
      <p:sp>
        <p:nvSpPr>
          <p:cNvPr id="55" name="Freeform 115"/>
          <p:cNvSpPr>
            <a:spLocks noEditPoints="1"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1915647" y="4237494"/>
            <a:ext cx="555773" cy="545725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70830" y="25547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" name="Oval 1"/>
          <p:cNvSpPr/>
          <p:nvPr/>
        </p:nvSpPr>
        <p:spPr>
          <a:xfrm>
            <a:off x="5219166" y="2069605"/>
            <a:ext cx="1372541" cy="131854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5507" y="2164791"/>
            <a:ext cx="1119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50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bitterness</a:t>
            </a:r>
          </a:p>
        </p:txBody>
      </p:sp>
      <p:sp>
        <p:nvSpPr>
          <p:cNvPr id="41" name="Oval 40"/>
          <p:cNvSpPr/>
          <p:nvPr/>
        </p:nvSpPr>
        <p:spPr>
          <a:xfrm>
            <a:off x="5219166" y="3859715"/>
            <a:ext cx="1372541" cy="1318547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45507" y="3954901"/>
            <a:ext cx="1119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4C2600"/>
                </a:solidFill>
              </a:rPr>
              <a:t>29</a:t>
            </a:r>
          </a:p>
          <a:p>
            <a:pPr algn="ctr"/>
            <a:r>
              <a:rPr lang="en-US" sz="1600" dirty="0">
                <a:solidFill>
                  <a:srgbClr val="4C2600"/>
                </a:solidFill>
              </a:rPr>
              <a:t>color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795993" y="792480"/>
            <a:ext cx="3183345" cy="5553456"/>
            <a:chOff x="2839503" y="1"/>
            <a:chExt cx="3464995" cy="6857998"/>
          </a:xfrm>
        </p:grpSpPr>
        <p:grpSp>
          <p:nvGrpSpPr>
            <p:cNvPr id="37" name="Group 3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40" name="Rounded Rectangle 39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>
              <a:xfrm>
                <a:off x="3050294" y="482052"/>
                <a:ext cx="3038085" cy="573166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dirty="0">
                  <a:solidFill>
                    <a:srgbClr val="FFFFFF"/>
                  </a:solidFill>
                  <a:latin typeface="Segoe UI"/>
                </a:rPr>
                <a:t>4</a:t>
              </a: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:38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226814" y="2460782"/>
            <a:ext cx="2493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in voluptate 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velit esse 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cillum dolore 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eu fugiat nulla pariatur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Picture 49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77" y="5274090"/>
            <a:ext cx="1930219" cy="3062970"/>
          </a:xfrm>
          <a:prstGeom prst="rect">
            <a:avLst/>
          </a:prstGeom>
        </p:spPr>
      </p:pic>
      <p:sp>
        <p:nvSpPr>
          <p:cNvPr id="51" name="Freeform 79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4634356" y="5490578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99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6747040" y="5490577"/>
            <a:ext cx="310645" cy="22747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61039" y="1423655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by flavor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55505" y="1419577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Close matches</a:t>
            </a:r>
          </a:p>
        </p:txBody>
      </p:sp>
    </p:spTree>
    <p:extLst>
      <p:ext uri="{BB962C8B-B14F-4D97-AF65-F5344CB8AC3E}">
        <p14:creationId xmlns:p14="http://schemas.microsoft.com/office/powerpoint/2010/main" val="355369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torytellingCommon.ThreeStoryboardFrame" Revision="1" Stencil="StorytellingCommon" StencilVersion="1.0"/>
</Control>
</file>

<file path=customXml/item1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TouchGestures.Singletap" Revision="1" Stencil="TouchGestures" StencilVersion="1.0"/>
</Control>
</file>

<file path=customXml/item12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3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5.xml><?xml version="1.0" encoding="utf-8"?>
<Control xmlns="http://schemas.microsoft.com/VisualStudio/2011/storyboarding/control">
  <Id Name="TouchGestures.Singletap" Revision="1" Stencil="TouchGestures" StencilVersion="1.0"/>
</Control>
</file>

<file path=customXml/item16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8.xml><?xml version="1.0" encoding="utf-8"?>
<Control xmlns="http://schemas.microsoft.com/VisualStudio/2011/storyboarding/control">
  <Id Name="TouchGestures.Singletap" Revision="1" Stencil="TouchGestures" StencilVersion="1.0"/>
</Control>
</file>

<file path=customXml/item19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2.xml><?xml version="1.0" encoding="utf-8"?>
<Control xmlns="http://schemas.microsoft.com/VisualStudio/2011/storyboarding/control">
  <Id Name="StorytellingMaxOnPhoneAndTV.WatchingSports" Revision="1" Stencil="StorytellingMaxOnPhoneAndTV" StencilVersion="1.0"/>
</Control>
</file>

<file path=customXml/item20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3.xml><?xml version="1.0" encoding="utf-8"?>
<Control xmlns="http://schemas.microsoft.com/VisualStudio/2011/storyboarding/control">
  <Id Name="TouchGestures.Singletap" Revision="1" Stencil="TouchGestures" StencilVersion="1.0"/>
</Control>
</file>

<file path=customXml/item24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25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8.xml><?xml version="1.0" encoding="utf-8"?>
<Control xmlns="http://schemas.microsoft.com/VisualStudio/2011/storyboarding/control">
  <Id Name="TouchGestures.Singletap" Revision="1" Stencil="TouchGestures" StencilVersion="1.0"/>
</Control>
</file>

<file path=customXml/item29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torytellingMaxOnLaptop.LaptopChatBubble" Revision="1" Stencil="StorytellingMaxOnLaptop" StencilVersion="1.0"/>
</Control>
</file>

<file path=customXml/item30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4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6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.xml><?xml version="1.0" encoding="utf-8"?>
<Control xmlns="http://schemas.microsoft.com/VisualStudio/2011/storyboarding/control">
  <Id Name="StorytellingMaxOnPhoneAndTV.SurprisedMobile" Revision="1" Stencil="StorytellingMaxOnPhoneAndTV" StencilVersion="1.0"/>
</Control>
</file>

<file path=customXml/item5.xml><?xml version="1.0" encoding="utf-8"?>
<Control xmlns="http://schemas.microsoft.com/VisualStudio/2011/storyboarding/control">
  <Id Name="StorytellingCommon.ThreeStoryboardFrame" Revision="1" Stencil="StorytellingCommon" StencilVersion="1.0"/>
</Control>
</file>

<file path=customXml/item6.xml><?xml version="1.0" encoding="utf-8"?>
<Control xmlns="http://schemas.microsoft.com/VisualStudio/2011/storyboarding/control">
  <Id Name="StorytellingMaxOnPhoneAndTV.HappyMobile" Revision="1" Stencil="StorytellingMaxOnPhoneAndTV" StencilVersion="1.0"/>
</Control>
</file>

<file path=customXml/item7.xml><?xml version="1.0" encoding="utf-8"?>
<Control xmlns="http://schemas.microsoft.com/VisualStudio/2011/storyboarding/control">
  <Id Name="StorytellingMaxOnPhoneAndTV.GesturingPhone" Revision="1" Stencil="StorytellingMaxOnPhoneAndTV" StencilVersion="1.0"/>
</Control>
</file>

<file path=customXml/item8.xml><?xml version="1.0" encoding="utf-8"?>
<Control xmlns="http://schemas.microsoft.com/VisualStudio/2011/storyboarding/control">
  <Id Name="StorytellingMaxOnPhoneAndTV.BoredMobile" Revision="1" Stencil="StorytellingMaxOnPhoneAndTV" StencilVersion="1.0"/>
</Control>
</file>

<file path=customXml/item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1896A724-130A-4462-99EA-EBDE9DDBB2E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C789DDA-E62E-449F-80B5-DC36C67F969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75F5CA2-2807-45D6-814B-5A2169CC4AA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48BB062-1277-45EB-B084-52E30C112E3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01B867-677F-48B7-BC8A-89F1DB143F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F4E53D2-E698-4167-B822-734093548E7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D8C68A-72E6-422C-BC42-E01A09C4C2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78E0A42-1CD7-464A-B9C9-B8003B95A52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4AE1DD6-ACAC-4E87-80B3-1382CB7667F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6F49BF1-CB06-4CA7-930E-A30F5BC51A3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33FAE92-8D89-44FC-9B59-9D5064AE62F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89FAD4-926A-4050-8249-033445FCB25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03085E1-DEF6-4B7E-8445-236333614DE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0BC40EB-CC36-4C17-95A9-E42ADCBEAF1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02542A5-9AB6-4617-8EE3-1C13880BC74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E54D2D9-F4FC-4E3E-AF63-96ACCE1F622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29BE005-7725-43FE-8C1F-1A8773E1F09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DBE4835-6F7C-40AE-A027-CAD070831F6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2622D93-E821-49AA-AC47-90D1D8394ED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EB54EBB-5110-4F78-AA23-C2B0103645F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70A2E01-74C0-4C34-BBC6-7043AF9913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8919F2-8681-429F-850A-16B8BD85897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0360D46-84AB-49AC-871A-CACEDBEC482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A34067A-3069-4A7F-9E06-D3DE1E79901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B003CCE-6475-4E77-A9AC-194B24804F9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9DCC297-1F8A-4078-8844-A1B8730CDDE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83E86DB-84B9-440A-AD9D-ADA63B53C91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4EF968A-BDC9-4465-9F21-9FD2F3EC36B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BB25DE2-3BE1-44C1-B0A6-132687540EC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AB48BFB-7DB7-4EAF-9878-3FF6A62FAD2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D16A1C5-C218-4BD1-8909-E9C7A0648ED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9DA75F3-1BF8-427D-A4ED-24E94D56D33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0B3AB87-175B-4B1D-812D-BD87482A8C6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48D6D7F-FC2A-4E61-A70A-5B8478E350D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526C638-2256-48BF-B014-EC566EB56A5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EE1BAF-2446-4ECE-BD45-E72425C769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228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</vt:lpstr>
      <vt:lpstr>Segoe UI</vt:lpstr>
      <vt:lpstr>Office Theme</vt:lpstr>
      <vt:lpstr>Vision</vt:lpstr>
      <vt:lpstr>Notifications</vt:lpstr>
      <vt:lpstr>Searching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Charlie Keen</dc:creator>
  <cp:lastModifiedBy>Charlie Keen</cp:lastModifiedBy>
  <cp:revision>19</cp:revision>
  <dcterms:created xsi:type="dcterms:W3CDTF">2016-02-04T04:37:23Z</dcterms:created>
  <dcterms:modified xsi:type="dcterms:W3CDTF">2016-02-04T06:48:28Z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https://d.docs-df.live.net/7c47f8ed2a218316/BeerFinderStoryboards.pptx</vt:lpwstr>
  </property>
</Properties>
</file>