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60" r:id="rId2"/>
    <p:sldId id="256" r:id="rId3"/>
    <p:sldId id="257" r:id="rId4"/>
    <p:sldId id="287" r:id="rId5"/>
    <p:sldId id="290" r:id="rId6"/>
    <p:sldId id="319" r:id="rId7"/>
    <p:sldId id="316" r:id="rId8"/>
    <p:sldId id="314" r:id="rId9"/>
    <p:sldId id="318" r:id="rId10"/>
    <p:sldId id="317" r:id="rId11"/>
    <p:sldId id="315" r:id="rId12"/>
    <p:sldId id="322" r:id="rId13"/>
    <p:sldId id="320" r:id="rId14"/>
    <p:sldId id="321" r:id="rId15"/>
    <p:sldId id="29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74" autoAdjust="0"/>
    <p:restoredTop sz="80732" autoAdjust="0"/>
  </p:normalViewPr>
  <p:slideViewPr>
    <p:cSldViewPr snapToGrid="0">
      <p:cViewPr varScale="1">
        <p:scale>
          <a:sx n="131" d="100"/>
          <a:sy n="131" d="100"/>
        </p:scale>
        <p:origin x="3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1D6EE-BCF0-44B3-BDEC-A9B72F946257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C19E6-78C9-4B28-BA9C-BCBB99EED7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311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today to talk about using Robotics, Software and IOT and the journey I have taken over the past 6-8 months to give someone a hand…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C19E6-78C9-4B28-BA9C-BCBB99EED7C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247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Blah…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C19E6-78C9-4B28-BA9C-BCBB99EED7C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025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could use the Arduino IDE which is very basic think </a:t>
            </a:r>
            <a:r>
              <a:rPr lang="en-GB" dirty="0" err="1"/>
              <a:t>NotePad</a:t>
            </a:r>
            <a:r>
              <a:rPr lang="en-GB" dirty="0"/>
              <a:t>+++</a:t>
            </a:r>
          </a:p>
          <a:p>
            <a:endParaRPr lang="en-GB" dirty="0"/>
          </a:p>
          <a:p>
            <a:r>
              <a:rPr lang="en-GB" dirty="0" err="1"/>
              <a:t>VSCode</a:t>
            </a:r>
            <a:r>
              <a:rPr lang="en-GB" dirty="0"/>
              <a:t> can be used but again under the hood it’s just matching the Arduino IDE controls.</a:t>
            </a:r>
          </a:p>
          <a:p>
            <a:endParaRPr lang="en-GB" dirty="0"/>
          </a:p>
          <a:p>
            <a:r>
              <a:rPr lang="en-GB" dirty="0"/>
              <a:t>But we all love VS so I use VS and </a:t>
            </a:r>
            <a:r>
              <a:rPr lang="en-GB" dirty="0" err="1"/>
              <a:t>VisualMicro</a:t>
            </a:r>
            <a:r>
              <a:rPr lang="en-GB" dirty="0"/>
              <a:t> so I have all the power of Visual Studio and can play IOT at the same time, you even get </a:t>
            </a:r>
            <a:r>
              <a:rPr lang="en-GB" dirty="0" err="1"/>
              <a:t>Interllisense</a:t>
            </a:r>
            <a:r>
              <a:rPr lang="en-GB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FC19E6-78C9-4B28-BA9C-BCBB99EED7C6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0331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C19E6-78C9-4B28-BA9C-BCBB99EED7C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127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C19E6-78C9-4B28-BA9C-BCBB99EED7C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612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liffAgius/NDCOslo2020" TargetMode="External"/><Relationship Id="rId3" Type="http://schemas.openxmlformats.org/officeDocument/2006/relationships/hyperlink" Target="https://github.com/redth/ResizetizerNT" TargetMode="External"/><Relationship Id="rId7" Type="http://schemas.openxmlformats.org/officeDocument/2006/relationships/hyperlink" Target="https://snppts.dev/" TargetMode="External"/><Relationship Id="rId2" Type="http://schemas.openxmlformats.org/officeDocument/2006/relationships/hyperlink" Target="https://docs.microsoft.com/en-us/xamarin/xamarin-form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terialdesignicons.com/" TargetMode="External"/><Relationship Id="rId5" Type="http://schemas.openxmlformats.org/officeDocument/2006/relationships/hyperlink" Target="https://docs.microsoft.com/en-us/xamarin/xamarin-forms/xaml/hot-reload" TargetMode="External"/><Relationship Id="rId4" Type="http://schemas.openxmlformats.org/officeDocument/2006/relationships/hyperlink" Target="https://docs.microsoft.com/en-us/xamarin/xamarin-forms/deploy-test/hot-restart" TargetMode="External"/><Relationship Id="rId9" Type="http://schemas.openxmlformats.org/officeDocument/2006/relationships/hyperlink" Target="https://appcenter.ms/orgs/XamarinTalks/application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hewissen.io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wissen.io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6CA76-D227-4750-9C5E-387E64BF2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2060"/>
                </a:solidFill>
              </a:rPr>
              <a:t>LINKS TO HAVE OPEN ON THE DAY…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44628-22E1-43B0-97AD-71D69DCAC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https://docs.microsoft.com/en-us/xamarin/xamarin-forms/</a:t>
            </a:r>
            <a:endParaRPr lang="en-GB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https://github.com/redth/ResizetizerNT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https://docs.microsoft.com/en-us/xamarin/xamarin-forms/deploy-test/hot-restart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https://docs.microsoft.com/en-us/xamarin/xamarin-forms/xaml/hot-reload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https://materialdesignicons.com/</a:t>
            </a:r>
            <a:endParaRPr lang="en-GB" dirty="0">
              <a:solidFill>
                <a:schemeClr val="bg1"/>
              </a:solidFill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https://snppts.dev/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https://github.com/CliffAgius/NDCOslo2020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https://appcenter.ms/orgs/XamarinTalks/applications</a:t>
            </a: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588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B2E4-56FD-45AE-A191-C7BFC0C4D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FB379-C3D2-456C-B91E-FC6175124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CB7006-EBD9-493D-A711-5FF0F73A2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96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AD1195-8971-4AA8-B55E-2552FECA6BCF}"/>
              </a:ext>
            </a:extLst>
          </p:cNvPr>
          <p:cNvSpPr txBox="1"/>
          <p:nvPr/>
        </p:nvSpPr>
        <p:spPr>
          <a:xfrm rot="16200000">
            <a:off x="10264936" y="3148480"/>
            <a:ext cx="298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@cliffordagius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72971D-430E-4161-A40D-7EA4B99AE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905" y="0"/>
            <a:ext cx="7330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96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B8CF00-BE99-4263-8C5C-A6AF19CAE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446" y="0"/>
            <a:ext cx="927910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66BA89-089E-4DAE-AD28-D0E21AD988CA}"/>
              </a:ext>
            </a:extLst>
          </p:cNvPr>
          <p:cNvSpPr txBox="1"/>
          <p:nvPr/>
        </p:nvSpPr>
        <p:spPr>
          <a:xfrm rot="16200000">
            <a:off x="10264936" y="3148480"/>
            <a:ext cx="298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@cliffordagius</a:t>
            </a:r>
          </a:p>
        </p:txBody>
      </p:sp>
    </p:spTree>
    <p:extLst>
      <p:ext uri="{BB962C8B-B14F-4D97-AF65-F5344CB8AC3E}">
        <p14:creationId xmlns:p14="http://schemas.microsoft.com/office/powerpoint/2010/main" val="2611419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BE4FC-2251-4F48-8492-B29A29BA0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B0E8E-CF66-489D-924A-3BFFAD341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8D705A-6C58-4B60-8BD4-5A7741E82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3076" y="0"/>
            <a:ext cx="13185577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BBC939-FEA6-4E3C-B427-C5ECF7C21707}"/>
              </a:ext>
            </a:extLst>
          </p:cNvPr>
          <p:cNvSpPr txBox="1"/>
          <p:nvPr/>
        </p:nvSpPr>
        <p:spPr>
          <a:xfrm>
            <a:off x="9661181" y="0"/>
            <a:ext cx="2713940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cap="all" dirty="0">
                <a:solidFill>
                  <a:srgbClr val="0070C0"/>
                </a:solidFill>
              </a:rPr>
              <a:t>STEVEN THEWISSEN</a:t>
            </a:r>
          </a:p>
          <a:p>
            <a:r>
              <a:rPr lang="en-GB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https://www.thewissen.io/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.NET Conf March 2020</a:t>
            </a:r>
          </a:p>
        </p:txBody>
      </p:sp>
    </p:spTree>
    <p:extLst>
      <p:ext uri="{BB962C8B-B14F-4D97-AF65-F5344CB8AC3E}">
        <p14:creationId xmlns:p14="http://schemas.microsoft.com/office/powerpoint/2010/main" val="2818128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6E82A-3BA6-4150-9E5C-AF7E9D146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78046-26D0-4431-A04A-57CF6B200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237958-B514-42C6-8048-75006AECE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1146"/>
            <a:ext cx="12192000" cy="71602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42B63C-8B74-47C8-B788-752AEC0430C4}"/>
              </a:ext>
            </a:extLst>
          </p:cNvPr>
          <p:cNvSpPr txBox="1"/>
          <p:nvPr/>
        </p:nvSpPr>
        <p:spPr>
          <a:xfrm>
            <a:off x="9474884" y="4454"/>
            <a:ext cx="2713940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cap="all" dirty="0">
                <a:solidFill>
                  <a:srgbClr val="0070C0"/>
                </a:solidFill>
              </a:rPr>
              <a:t>STEVEN THEWISSEN</a:t>
            </a:r>
          </a:p>
          <a:p>
            <a:r>
              <a:rPr lang="en-GB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https://www.thewissen.io/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.NET Conf March 2020</a:t>
            </a:r>
          </a:p>
        </p:txBody>
      </p:sp>
    </p:spTree>
    <p:extLst>
      <p:ext uri="{BB962C8B-B14F-4D97-AF65-F5344CB8AC3E}">
        <p14:creationId xmlns:p14="http://schemas.microsoft.com/office/powerpoint/2010/main" val="3527440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2FC4-1485-47EC-8037-F51A1D80D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GB" sz="5400" dirty="0">
                <a:solidFill>
                  <a:schemeClr val="bg2"/>
                </a:solidFill>
              </a:rPr>
              <a:t>Questions…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9F654E-34BA-41E9-BD4C-969FB69C30E9}"/>
              </a:ext>
            </a:extLst>
          </p:cNvPr>
          <p:cNvSpPr txBox="1"/>
          <p:nvPr/>
        </p:nvSpPr>
        <p:spPr>
          <a:xfrm>
            <a:off x="9039385" y="5650380"/>
            <a:ext cx="298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@</a:t>
            </a:r>
            <a:r>
              <a:rPr lang="en-US" dirty="0" err="1">
                <a:solidFill>
                  <a:srgbClr val="002060"/>
                </a:solidFill>
              </a:rPr>
              <a:t>cliffordagius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FDA5D6-323E-4A63-BDCE-DAAD965ABAA8}"/>
              </a:ext>
            </a:extLst>
          </p:cNvPr>
          <p:cNvSpPr txBox="1"/>
          <p:nvPr/>
        </p:nvSpPr>
        <p:spPr>
          <a:xfrm>
            <a:off x="7915450" y="5965466"/>
            <a:ext cx="346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CliffordAgius</a:t>
            </a:r>
            <a:r>
              <a:rPr lang="en-US">
                <a:solidFill>
                  <a:srgbClr val="002060"/>
                </a:solidFill>
              </a:rPr>
              <a:t>@CA-Software</a:t>
            </a:r>
            <a:r>
              <a:rPr lang="en-US" dirty="0">
                <a:solidFill>
                  <a:srgbClr val="002060"/>
                </a:solidFill>
              </a:rPr>
              <a:t>.co.uk</a:t>
            </a:r>
          </a:p>
        </p:txBody>
      </p:sp>
    </p:spTree>
    <p:extLst>
      <p:ext uri="{BB962C8B-B14F-4D97-AF65-F5344CB8AC3E}">
        <p14:creationId xmlns:p14="http://schemas.microsoft.com/office/powerpoint/2010/main" val="111889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C40FC0D-E535-4EB0-BB57-479EBC502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190" y="-31971"/>
            <a:ext cx="12272922" cy="69163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9B2B38-F239-4FF6-8F16-4F54FE445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422" y="1901952"/>
            <a:ext cx="2414017" cy="2114093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solidFill>
                  <a:srgbClr val="00B0F0"/>
                </a:solidFill>
              </a:rPr>
              <a:t>Xamarin</a:t>
            </a:r>
            <a:br>
              <a:rPr lang="en-GB" sz="2400" dirty="0"/>
            </a:br>
            <a:br>
              <a:rPr lang="en-GB" sz="1400" dirty="0"/>
            </a:br>
            <a:r>
              <a:rPr lang="en-GB" sz="2400" dirty="0"/>
              <a:t>File New to running on </a:t>
            </a:r>
            <a:br>
              <a:rPr lang="en-GB" sz="2400" dirty="0"/>
            </a:br>
            <a:r>
              <a:rPr lang="en-GB" sz="2400" dirty="0"/>
              <a:t>your phone.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7DA0E0-1770-4382-A416-3836BD887CD1}"/>
              </a:ext>
            </a:extLst>
          </p:cNvPr>
          <p:cNvSpPr txBox="1"/>
          <p:nvPr/>
        </p:nvSpPr>
        <p:spPr>
          <a:xfrm>
            <a:off x="9909894" y="5182207"/>
            <a:ext cx="298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@</a:t>
            </a:r>
            <a:r>
              <a:rPr lang="en-US" dirty="0" err="1">
                <a:solidFill>
                  <a:srgbClr val="002060"/>
                </a:solidFill>
              </a:rPr>
              <a:t>cliffordagius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4DF51B-4019-46E4-8817-7FC435903CA0}"/>
              </a:ext>
            </a:extLst>
          </p:cNvPr>
          <p:cNvSpPr txBox="1"/>
          <p:nvPr/>
        </p:nvSpPr>
        <p:spPr>
          <a:xfrm>
            <a:off x="8785959" y="5497293"/>
            <a:ext cx="346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CliffordAgius@CA-Software.co.uk</a:t>
            </a:r>
          </a:p>
        </p:txBody>
      </p:sp>
    </p:spTree>
    <p:extLst>
      <p:ext uri="{BB962C8B-B14F-4D97-AF65-F5344CB8AC3E}">
        <p14:creationId xmlns:p14="http://schemas.microsoft.com/office/powerpoint/2010/main" val="451299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D07D4-6601-47AA-B588-10F7BA38C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2060"/>
                </a:solidFill>
              </a:rPr>
              <a:t>About Me…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7D55AA-3140-4C48-92AF-726747CC07C2}"/>
              </a:ext>
            </a:extLst>
          </p:cNvPr>
          <p:cNvSpPr txBox="1"/>
          <p:nvPr/>
        </p:nvSpPr>
        <p:spPr>
          <a:xfrm rot="16200000">
            <a:off x="10264936" y="3148480"/>
            <a:ext cx="298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@</a:t>
            </a:r>
            <a:r>
              <a:rPr lang="en-US" dirty="0" err="1">
                <a:solidFill>
                  <a:srgbClr val="002060"/>
                </a:solidFill>
              </a:rPr>
              <a:t>cliffordagius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C996E0-C522-4E3B-A5F6-397AE9DF8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8"/>
            <a:ext cx="9906000" cy="354171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002060"/>
                </a:solidFill>
                <a:latin typeface="Calibri Light" charset="0"/>
                <a:ea typeface="Calibri Light" charset="0"/>
                <a:cs typeface="Calibri Light" charset="0"/>
              </a:rPr>
              <a:t>JOB(s)</a:t>
            </a:r>
          </a:p>
          <a:p>
            <a:pPr lvl="1"/>
            <a:r>
              <a:rPr lang="en-GB" sz="2400" dirty="0">
                <a:solidFill>
                  <a:srgbClr val="002060"/>
                </a:solidFill>
                <a:latin typeface="Calibri Light" charset="0"/>
                <a:ea typeface="Calibri Light" charset="0"/>
                <a:cs typeface="Calibri Light" charset="0"/>
              </a:rPr>
              <a:t>Airline Pilot for Major UK Airline</a:t>
            </a:r>
          </a:p>
          <a:p>
            <a:pPr lvl="1"/>
            <a:r>
              <a:rPr lang="en-GB" sz="2400" dirty="0">
                <a:solidFill>
                  <a:srgbClr val="002060"/>
                </a:solidFill>
                <a:latin typeface="Calibri Light" charset="0"/>
                <a:ea typeface="Calibri Light" charset="0"/>
                <a:cs typeface="Calibri Light" charset="0"/>
              </a:rPr>
              <a:t>Freelance Developer (</a:t>
            </a:r>
            <a:r>
              <a:rPr lang="en-GB" sz="2400" dirty="0" err="1">
                <a:solidFill>
                  <a:srgbClr val="002060"/>
                </a:solidFill>
                <a:latin typeface="Calibri Light" charset="0"/>
                <a:ea typeface="Calibri Light" charset="0"/>
                <a:cs typeface="Calibri Light" charset="0"/>
              </a:rPr>
              <a:t>.Net</a:t>
            </a:r>
            <a:r>
              <a:rPr lang="en-GB" sz="2400" dirty="0">
                <a:solidFill>
                  <a:srgbClr val="002060"/>
                </a:solidFill>
                <a:latin typeface="Calibri Light" charset="0"/>
                <a:ea typeface="Calibri Light" charset="0"/>
                <a:cs typeface="Calibri Light" charset="0"/>
              </a:rPr>
              <a:t> / Xamarin / IOT)</a:t>
            </a:r>
          </a:p>
          <a:p>
            <a:pPr marL="0" indent="0">
              <a:buNone/>
            </a:pPr>
            <a:endParaRPr lang="en-GB" sz="2400" dirty="0">
              <a:solidFill>
                <a:srgbClr val="002060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2060"/>
                </a:solidFill>
                <a:latin typeface="Calibri Light" charset="0"/>
                <a:ea typeface="Calibri Light" charset="0"/>
                <a:cs typeface="Calibri Light" charset="0"/>
              </a:rPr>
              <a:t>PASSIONS</a:t>
            </a:r>
          </a:p>
          <a:p>
            <a:pPr lvl="1"/>
            <a:r>
              <a:rPr lang="en-GB" sz="2400" dirty="0">
                <a:solidFill>
                  <a:srgbClr val="002060"/>
                </a:solidFill>
              </a:rPr>
              <a:t>Code/Developing making things.</a:t>
            </a:r>
          </a:p>
          <a:p>
            <a:pPr lvl="1"/>
            <a:r>
              <a:rPr lang="en-GB" sz="2400" dirty="0">
                <a:solidFill>
                  <a:srgbClr val="002060"/>
                </a:solidFill>
              </a:rPr>
              <a:t>Electronics/IoT design and build</a:t>
            </a:r>
          </a:p>
          <a:p>
            <a:pPr lvl="1"/>
            <a:r>
              <a:rPr lang="en-GB" sz="2400" dirty="0">
                <a:solidFill>
                  <a:srgbClr val="002060"/>
                </a:solidFill>
                <a:latin typeface="Calibri Light" charset="0"/>
                <a:ea typeface="Calibri Light" charset="0"/>
                <a:cs typeface="Calibri Light" charset="0"/>
              </a:rPr>
              <a:t>Learning new things.</a:t>
            </a:r>
          </a:p>
          <a:p>
            <a:pPr lvl="1"/>
            <a:r>
              <a:rPr lang="en-GB" sz="2400" dirty="0">
                <a:solidFill>
                  <a:srgbClr val="002060"/>
                </a:solidFill>
                <a:latin typeface="Calibri Light" charset="0"/>
                <a:ea typeface="Calibri Light" charset="0"/>
                <a:cs typeface="Calibri Light" charset="0"/>
              </a:rPr>
              <a:t>Supporting others to do things differently</a:t>
            </a:r>
          </a:p>
          <a:p>
            <a:pPr lvl="1"/>
            <a:r>
              <a:rPr lang="en-GB" sz="2400" dirty="0">
                <a:solidFill>
                  <a:srgbClr val="002060"/>
                </a:solidFill>
                <a:latin typeface="Calibri Light" charset="0"/>
                <a:ea typeface="Calibri Light" charset="0"/>
                <a:cs typeface="Calibri Light" charset="0"/>
              </a:rPr>
              <a:t>Road and Mountain Biking</a:t>
            </a:r>
          </a:p>
          <a:p>
            <a:pPr lvl="1"/>
            <a:r>
              <a:rPr lang="en-GB" sz="2400" dirty="0">
                <a:solidFill>
                  <a:srgbClr val="002060"/>
                </a:solidFill>
                <a:latin typeface="Calibri Light" charset="0"/>
                <a:ea typeface="Calibri Light" charset="0"/>
                <a:cs typeface="Calibri Light" charset="0"/>
              </a:rPr>
              <a:t>Family</a:t>
            </a:r>
          </a:p>
        </p:txBody>
      </p:sp>
      <p:pic>
        <p:nvPicPr>
          <p:cNvPr id="7" name="Content Placeholder 11" descr="IMG_0009.jpg">
            <a:extLst>
              <a:ext uri="{FF2B5EF4-FFF2-40B4-BE49-F238E27FC236}">
                <a16:creationId xmlns:a16="http://schemas.microsoft.com/office/drawing/2014/main" id="{F48FA01A-FE40-4E30-A2D1-21D36C9B1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5096" y="390467"/>
            <a:ext cx="5387359" cy="359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377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6DE47-7ECD-4CAE-98D6-78436D7F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2060"/>
                </a:solidFill>
              </a:rPr>
              <a:t>Mobile App.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43A59-D252-4153-982E-CDFC2DD2C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2060"/>
                </a:solidFill>
              </a:rPr>
              <a:t>Needs to be on all platforms</a:t>
            </a:r>
          </a:p>
          <a:p>
            <a:r>
              <a:rPr lang="en-GB" dirty="0">
                <a:solidFill>
                  <a:srgbClr val="002060"/>
                </a:solidFill>
              </a:rPr>
              <a:t>Needs to look and feel native to the user</a:t>
            </a:r>
          </a:p>
          <a:p>
            <a:r>
              <a:rPr lang="en-GB" dirty="0">
                <a:solidFill>
                  <a:srgbClr val="002060"/>
                </a:solidFill>
              </a:rPr>
              <a:t>Needs to be able to access the BT stack</a:t>
            </a:r>
          </a:p>
          <a:p>
            <a:r>
              <a:rPr lang="en-GB" dirty="0">
                <a:solidFill>
                  <a:srgbClr val="002060"/>
                </a:solidFill>
              </a:rPr>
              <a:t>Needs to be C# as I know C#</a:t>
            </a:r>
          </a:p>
          <a:p>
            <a:r>
              <a:rPr lang="en-GB" dirty="0">
                <a:solidFill>
                  <a:srgbClr val="002060"/>
                </a:solidFill>
              </a:rPr>
              <a:t>Needs to have accessibility built in.</a:t>
            </a:r>
          </a:p>
        </p:txBody>
      </p:sp>
      <p:pic>
        <p:nvPicPr>
          <p:cNvPr id="3074" name="Picture 2" descr="Image result for xamarin mobile apps">
            <a:extLst>
              <a:ext uri="{FF2B5EF4-FFF2-40B4-BE49-F238E27FC236}">
                <a16:creationId xmlns:a16="http://schemas.microsoft.com/office/drawing/2014/main" id="{CED8ED69-CFC9-4E10-B766-3DBFCB5E2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356" y="2349500"/>
            <a:ext cx="5181644" cy="450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750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xamarinhelp.com/wp-content/uploads/2017/06/TraditionalvsForms.png">
            <a:extLst>
              <a:ext uri="{FF2B5EF4-FFF2-40B4-BE49-F238E27FC236}">
                <a16:creationId xmlns:a16="http://schemas.microsoft.com/office/drawing/2014/main" id="{5C7987B8-5E5A-454E-AC0D-B41AEBBA1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880" y="1660525"/>
            <a:ext cx="7840239" cy="353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AD1195-8971-4AA8-B55E-2552FECA6BCF}"/>
              </a:ext>
            </a:extLst>
          </p:cNvPr>
          <p:cNvSpPr txBox="1"/>
          <p:nvPr/>
        </p:nvSpPr>
        <p:spPr>
          <a:xfrm rot="16200000">
            <a:off x="10264936" y="3148480"/>
            <a:ext cx="298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@</a:t>
            </a:r>
            <a:r>
              <a:rPr lang="en-US" dirty="0" err="1">
                <a:solidFill>
                  <a:srgbClr val="002060"/>
                </a:solidFill>
              </a:rPr>
              <a:t>cliffordagius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2" descr="Image result for xamarin forms logo">
            <a:extLst>
              <a:ext uri="{FF2B5EF4-FFF2-40B4-BE49-F238E27FC236}">
                <a16:creationId xmlns:a16="http://schemas.microsoft.com/office/drawing/2014/main" id="{94C86212-BFFD-4C7B-BF6E-8AE4B00ED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388" y="81785"/>
            <a:ext cx="3778087" cy="157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14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41829-1E42-40C2-98D9-25E622F3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EB947-3970-4298-ADBA-CE8B764F0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473164-4EA2-4D4E-AA93-8ADFF1F7C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465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F5C086-0540-4F3A-A5D5-6CB0D6094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479" y="3520282"/>
            <a:ext cx="7559039" cy="8350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Visual Studio	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0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92095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AD1195-8971-4AA8-B55E-2552FECA6BCF}"/>
              </a:ext>
            </a:extLst>
          </p:cNvPr>
          <p:cNvSpPr txBox="1"/>
          <p:nvPr/>
        </p:nvSpPr>
        <p:spPr>
          <a:xfrm rot="16200000">
            <a:off x="10264936" y="3148480"/>
            <a:ext cx="298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002060"/>
                </a:solidFill>
              </a:rPr>
              <a:t>@cliffordagius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82759E-6856-4614-97CB-84186816A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65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21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03125-7C3A-451E-A92E-CBA0E7FE6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F2A85-A5F9-4A78-824F-178E7E1AD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248651-B099-404E-8F4E-144E9B498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794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366</Words>
  <Application>Microsoft Office PowerPoint</Application>
  <PresentationFormat>Widescreen</PresentationFormat>
  <Paragraphs>57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Tw Cen MT</vt:lpstr>
      <vt:lpstr>Circuit</vt:lpstr>
      <vt:lpstr>LINKS TO HAVE OPEN ON THE DAY… </vt:lpstr>
      <vt:lpstr>Xamarin  File New to running on  your phone.</vt:lpstr>
      <vt:lpstr>About Me…</vt:lpstr>
      <vt:lpstr>Mobile App.</vt:lpstr>
      <vt:lpstr>PowerPoint Presentation</vt:lpstr>
      <vt:lpstr>PowerPoint Presentation</vt:lpstr>
      <vt:lpstr>Visual Studio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LINKS TO HAVE OPEN ON THE DAY… </dc:title>
  <dc:creator>Clifford Agius</dc:creator>
  <cp:lastModifiedBy>Clifford Agius</cp:lastModifiedBy>
  <cp:revision>65</cp:revision>
  <dcterms:created xsi:type="dcterms:W3CDTF">2019-01-31T13:04:21Z</dcterms:created>
  <dcterms:modified xsi:type="dcterms:W3CDTF">2020-06-11T05:57:22Z</dcterms:modified>
</cp:coreProperties>
</file>