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d04201d0-5913-4e79-892b-d831d8a01953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0b2cea28b1ba4ee8" /><Relationship Type="http://schemas.openxmlformats.org/officeDocument/2006/relationships/hyperlink" Target="https://app.powerbi.com/groups/me/reports/d04201d0-5913-4e79-892b-d831d8a01953/ReportSection?pbi_source=PowerPoint" TargetMode="External" Id="RelId0" /><Relationship Type="http://schemas.openxmlformats.org/officeDocument/2006/relationships/image" Target="/ppt/media/image4.png" Id="imgId733390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Ghana Flood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11/09/2020 13:08:06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10/09/2020 15:57:58 UTC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3339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