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  <p:sldId id="266" r:id="RelId9"/>
    <p:sldId id="267" r:id="RelId10"/>
    <p:sldId id="268" r:id="RelId11"/>
    <p:sldId id="269" r:id="RelId12"/>
    <p:sldId id="270" r:id="RelId13"/>
    <p:sldId id="271" r:id="RelId14"/>
    <p:sldId id="272" r:id="RelId15"/>
    <p:sldId id="273" r:id="RelId16"/>
    <p:sldId id="274" r:id="RelId17"/>
    <p:sldId id="275" r:id="Rel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Relationship Type="http://schemas.openxmlformats.org/officeDocument/2006/relationships/slide" Target="/ppt/slides/slideb.xml" Id="RelId9" /><Relationship Type="http://schemas.openxmlformats.org/officeDocument/2006/relationships/slide" Target="/ppt/slides/slidec.xml" Id="RelId10" /><Relationship Type="http://schemas.openxmlformats.org/officeDocument/2006/relationships/slide" Target="/ppt/slides/slided.xml" Id="RelId11" /><Relationship Type="http://schemas.openxmlformats.org/officeDocument/2006/relationships/slide" Target="/ppt/slides/slidee.xml" Id="RelId12" /><Relationship Type="http://schemas.openxmlformats.org/officeDocument/2006/relationships/slide" Target="/ppt/slides/slidef.xml" Id="RelId13" /><Relationship Type="http://schemas.openxmlformats.org/officeDocument/2006/relationships/slide" Target="/ppt/slides/slide10.xml" Id="RelId14" /><Relationship Type="http://schemas.openxmlformats.org/officeDocument/2006/relationships/slide" Target="/ppt/slides/slide11.xml" Id="RelId15" /><Relationship Type="http://schemas.openxmlformats.org/officeDocument/2006/relationships/slide" Target="/ppt/slides/slide12.xml" Id="RelId16" /><Relationship Type="http://schemas.openxmlformats.org/officeDocument/2006/relationships/slide" Target="/ppt/slides/slide13.xml" Id="RelId17" /><Relationship Type="http://schemas.openxmlformats.org/officeDocument/2006/relationships/slide" Target="/ppt/slides/slide14.xml" Id="RelId18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858ea1d-0764-4059-82b6-5be90f4a5012?pbi_source=PowerPoint" TargetMode="External" Id="coverSlideHpLink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e04d0ec172d4032" /><Relationship Type="http://schemas.openxmlformats.org/officeDocument/2006/relationships/hyperlink" Target="https://app.powerbi.com/groups/me/reports/2858ea1d-0764-4059-82b6-5be90f4a5012/ReportSection674b0daa7b6d3e971f1a?pbi_source=PowerPoint" TargetMode="External" Id="RelId14" /><Relationship Type="http://schemas.openxmlformats.org/officeDocument/2006/relationships/image" Target="/ppt/media/image12.png" Id="imgId728300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6d142f03eae4456d" /><Relationship Type="http://schemas.openxmlformats.org/officeDocument/2006/relationships/hyperlink" Target="https://app.powerbi.com/groups/me/reports/2858ea1d-0764-4059-82b6-5be90f4a5012/ReportSection6239927d4a7380f44e71?pbi_source=PowerPoint" TargetMode="External" Id="RelId15" /><Relationship Type="http://schemas.openxmlformats.org/officeDocument/2006/relationships/image" Target="/ppt/media/image13.png" Id="imgId728299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e711275a9f214e53" /><Relationship Type="http://schemas.openxmlformats.org/officeDocument/2006/relationships/hyperlink" Target="https://app.powerbi.com/groups/me/reports/2858ea1d-0764-4059-82b6-5be90f4a5012/ReportSectionbc5a6627d9b68a81e59b?pbi_source=PowerPoint" TargetMode="External" Id="RelId16" /><Relationship Type="http://schemas.openxmlformats.org/officeDocument/2006/relationships/image" Target="/ppt/media/image14.png" Id="imgId728298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e42a7a3452d42ed" /><Relationship Type="http://schemas.openxmlformats.org/officeDocument/2006/relationships/hyperlink" Target="https://app.powerbi.com/groups/me/reports/2858ea1d-0764-4059-82b6-5be90f4a5012/ReportSectionf91c28ee57bc01916119?pbi_source=PowerPoint" TargetMode="External" Id="RelId17" /><Relationship Type="http://schemas.openxmlformats.org/officeDocument/2006/relationships/image" Target="/ppt/media/image15.png" Id="imgId728297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f785286a6a24a0a" /><Relationship Type="http://schemas.openxmlformats.org/officeDocument/2006/relationships/hyperlink" Target="https://app.powerbi.com/groups/me/reports/2858ea1d-0764-4059-82b6-5be90f4a5012/ReportSection49ba51265c389ae6a8bd?pbi_source=PowerPoint" TargetMode="External" Id="RelId18" /><Relationship Type="http://schemas.openxmlformats.org/officeDocument/2006/relationships/image" Target="/ppt/media/image16.png" Id="imgId728296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2ea5eae18b9745a3" /><Relationship Type="http://schemas.openxmlformats.org/officeDocument/2006/relationships/hyperlink" Target="https://app.powerbi.com/groups/me/reports/2858ea1d-0764-4059-82b6-5be90f4a5012/ReportSection?pbi_source=PowerPoint" TargetMode="External" Id="RelId0" /><Relationship Type="http://schemas.openxmlformats.org/officeDocument/2006/relationships/image" Target="/ppt/media/image4.png" Id="imgId72815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1fb332190194ba4" /><Relationship Type="http://schemas.openxmlformats.org/officeDocument/2006/relationships/hyperlink" Target="https://app.powerbi.com/groups/me/reports/2858ea1d-0764-4059-82b6-5be90f4a5012/ReportSectione699d38a4e71694a8020?pbi_source=PowerPoint" TargetMode="External" Id="RelId1" /><Relationship Type="http://schemas.openxmlformats.org/officeDocument/2006/relationships/image" Target="/ppt/media/image5.png" Id="imgId72830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698f5a4877614779" /><Relationship Type="http://schemas.openxmlformats.org/officeDocument/2006/relationships/hyperlink" Target="https://app.powerbi.com/groups/me/reports/2858ea1d-0764-4059-82b6-5be90f4a5012/ReportSection13adf4e42240604aa259?pbi_source=PowerPoint" TargetMode="External" Id="RelId2" /><Relationship Type="http://schemas.openxmlformats.org/officeDocument/2006/relationships/image" Target="/ppt/media/image6.png" Id="imgId728160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871b66428dc4a2b" /><Relationship Type="http://schemas.openxmlformats.org/officeDocument/2006/relationships/hyperlink" Target="https://app.powerbi.com/groups/me/reports/2858ea1d-0764-4059-82b6-5be90f4a5012/ReportSection03d9642ff101e99c7b4b?pbi_source=PowerPoint" TargetMode="External" Id="RelId3" /><Relationship Type="http://schemas.openxmlformats.org/officeDocument/2006/relationships/image" Target="/ppt/media/image7.png" Id="imgId72816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4c2feaae6b84ae3" /><Relationship Type="http://schemas.openxmlformats.org/officeDocument/2006/relationships/hyperlink" Target="https://app.powerbi.com/groups/me/reports/2858ea1d-0764-4059-82b6-5be90f4a5012/ReportSection50a1d3b16321a99c22e4?pbi_source=PowerPoint" TargetMode="External" Id="RelId4" /><Relationship Type="http://schemas.openxmlformats.org/officeDocument/2006/relationships/image" Target="/ppt/media/image8.png" Id="imgId73013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2a57f1447337419d" /><Relationship Type="http://schemas.openxmlformats.org/officeDocument/2006/relationships/hyperlink" Target="https://app.powerbi.com/groups/me/reports/2858ea1d-0764-4059-82b6-5be90f4a5012/ReportSectiona0ad816d11ba6dd124d6?pbi_source=PowerPoint" TargetMode="External" Id="RelId5" /><Relationship Type="http://schemas.openxmlformats.org/officeDocument/2006/relationships/image" Target="/ppt/media/image9.png" Id="imgId72999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9968b72c37914b91" /><Relationship Type="http://schemas.openxmlformats.org/officeDocument/2006/relationships/hyperlink" Target="https://app.powerbi.com/groups/me/reports/2858ea1d-0764-4059-82b6-5be90f4a5012/ReportSection16cd653a8088e562a99c?pbi_source=PowerPoint" TargetMode="External" Id="RelId6" /><Relationship Type="http://schemas.openxmlformats.org/officeDocument/2006/relationships/image" Target="/ppt/media/imagea.png" Id="imgId72999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679a57f6dd74692" /><Relationship Type="http://schemas.openxmlformats.org/officeDocument/2006/relationships/hyperlink" Target="https://app.powerbi.com/groups/me/reports/2858ea1d-0764-4059-82b6-5be90f4a5012/ReportSection9357490aa881cf05cd4e?pbi_source=PowerPoint" TargetMode="External" Id="RelId7" /><Relationship Type="http://schemas.openxmlformats.org/officeDocument/2006/relationships/image" Target="/ppt/media/imageb.png" Id="imgId73012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014ee44bb2d42fc" /><Relationship Type="http://schemas.openxmlformats.org/officeDocument/2006/relationships/hyperlink" Target="https://app.powerbi.com/groups/me/reports/2858ea1d-0764-4059-82b6-5be90f4a5012/ReportSectionc590886732fe30c5f1ab?pbi_source=PowerPoint" TargetMode="External" Id="RelId8" /><Relationship Type="http://schemas.openxmlformats.org/officeDocument/2006/relationships/image" Target="/ppt/media/imagec.png" Id="imgId730120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b8b85b35da44251" /><Relationship Type="http://schemas.openxmlformats.org/officeDocument/2006/relationships/hyperlink" Target="https://app.powerbi.com/groups/me/reports/2858ea1d-0764-4059-82b6-5be90f4a5012/ReportSection3cfd333398d6f5429d1a?pbi_source=PowerPoint" TargetMode="External" Id="RelId9" /><Relationship Type="http://schemas.openxmlformats.org/officeDocument/2006/relationships/image" Target="/ppt/media/imaged.png" Id="imgId728161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cc8968dacb14da9" /><Relationship Type="http://schemas.openxmlformats.org/officeDocument/2006/relationships/hyperlink" Target="https://app.powerbi.com/groups/me/reports/2858ea1d-0764-4059-82b6-5be90f4a5012/ReportSection7f80e73aec71bc0ce15d?pbi_source=PowerPoint" TargetMode="External" Id="RelId10" /><Relationship Type="http://schemas.openxmlformats.org/officeDocument/2006/relationships/image" Target="/ppt/media/imagee.png" Id="imgId728304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02dfaf42a2948b7" /><Relationship Type="http://schemas.openxmlformats.org/officeDocument/2006/relationships/hyperlink" Target="https://app.powerbi.com/groups/me/reports/2858ea1d-0764-4059-82b6-5be90f4a5012/ReportSection77a6f1a9367878a0d225?pbi_source=PowerPoint" TargetMode="External" Id="RelId11" /><Relationship Type="http://schemas.openxmlformats.org/officeDocument/2006/relationships/image" Target="/ppt/media/imagef.png" Id="imgId728303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600cce20b36421c" /><Relationship Type="http://schemas.openxmlformats.org/officeDocument/2006/relationships/hyperlink" Target="https://app.powerbi.com/groups/me/reports/2858ea1d-0764-4059-82b6-5be90f4a5012/ReportSection596be879626253780859?pbi_source=PowerPoint" TargetMode="External" Id="RelId12" /><Relationship Type="http://schemas.openxmlformats.org/officeDocument/2006/relationships/image" Target="/ppt/media/image10.png" Id="imgId728302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4aed170374945ca" /><Relationship Type="http://schemas.openxmlformats.org/officeDocument/2006/relationships/hyperlink" Target="https://app.powerbi.com/groups/me/reports/2858ea1d-0764-4059-82b6-5be90f4a5012/ReportSection18a72b807551c262a014?pbi_source=PowerPoint" TargetMode="External" Id="RelId13" /><Relationship Type="http://schemas.openxmlformats.org/officeDocument/2006/relationships/image" Target="/ppt/media/image11.png" Id="imgId728301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Ghana Rainfall Report 1981 - 2016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11/09/2020 13:18:24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08/09/2020 19:36:27 UTC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830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1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829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1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829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1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829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1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829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815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830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816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816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3013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999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99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3012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3012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b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816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c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830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d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830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e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830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f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830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