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ecd4a863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ecd4a863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cd4a863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cd4a863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cd4a863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cd4a863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Clifford Bridges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Allan Kim Gayahan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ModCloth Company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755700"/>
            <a:ext cx="28464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Top Ratings has: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Fit</a:t>
            </a:r>
            <a:r>
              <a:rPr lang="en"/>
              <a:t> = ‘fit’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Length</a:t>
            </a:r>
            <a:r>
              <a:rPr lang="en"/>
              <a:t> = ‘Just Right’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Quality</a:t>
            </a:r>
            <a:r>
              <a:rPr lang="en"/>
              <a:t> = </a:t>
            </a:r>
            <a:r>
              <a:rPr lang="en"/>
              <a:t>‘4’ or </a:t>
            </a:r>
            <a:r>
              <a:rPr lang="en"/>
              <a:t>‘5’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0"/>
            <a:ext cx="499109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75200" y="2552825"/>
            <a:ext cx="2907900" cy="1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Based on the histogram, 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Top Raters Mean height  = Population Mean Height 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ModCloth Company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755700"/>
            <a:ext cx="28464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Null: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Mean Height for Top Raters are equal to the Population Mean Height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Alt: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Top Raters Mean Height not equal to Population Mean Height</a:t>
            </a:r>
            <a:endParaRPr sz="1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0"/>
            <a:ext cx="4991099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04850" y="3475200"/>
            <a:ext cx="28689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Results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p-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value ≈ 0.00037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Reject null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