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ecd4a863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ecd4a863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cd4a863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cd4a863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ecd4a863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ecd4a863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ecd4a863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ecd4a863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ecd4a863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ecd4a863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Clifford Bridges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Allan Kim Gayahan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ModCloth Company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755700"/>
            <a:ext cx="2846400" cy="1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Top Ratings has: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Fit</a:t>
            </a:r>
            <a:r>
              <a:rPr lang="en"/>
              <a:t> = ‘fit’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Length</a:t>
            </a:r>
            <a:r>
              <a:rPr lang="en"/>
              <a:t> = ‘Just Right’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Quality</a:t>
            </a:r>
            <a:r>
              <a:rPr lang="en"/>
              <a:t> = </a:t>
            </a:r>
            <a:r>
              <a:rPr lang="en"/>
              <a:t>‘4’ or </a:t>
            </a:r>
            <a:r>
              <a:rPr lang="en"/>
              <a:t>‘5’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0"/>
            <a:ext cx="4991099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75200" y="2552825"/>
            <a:ext cx="2907900" cy="18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layfair Display"/>
                <a:ea typeface="Playfair Display"/>
                <a:cs typeface="Playfair Display"/>
                <a:sym typeface="Playfair Display"/>
              </a:rPr>
              <a:t>Based on the histogram, </a:t>
            </a:r>
            <a:endParaRPr sz="1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layfair Display"/>
                <a:ea typeface="Playfair Display"/>
                <a:cs typeface="Playfair Display"/>
                <a:sym typeface="Playfair Display"/>
              </a:rPr>
              <a:t>Top Raters Mean height  = Population Mean Height </a:t>
            </a:r>
            <a:endParaRPr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ModCloth Company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755700"/>
            <a:ext cx="2846400" cy="24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Null: 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Mean Height for Top Raters are equal to the Population Mean Height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Alt: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Top Raters Mean Height not equal to Population Mean Height</a:t>
            </a:r>
            <a:endParaRPr sz="14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0"/>
            <a:ext cx="4991099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04850" y="3475200"/>
            <a:ext cx="28689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Results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: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Playfair Display"/>
                <a:ea typeface="Playfair Display"/>
                <a:cs typeface="Playfair Display"/>
                <a:sym typeface="Playfair Display"/>
              </a:rPr>
              <a:t>p-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value ≈ 0.00037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Reject null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ModCloth Company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755700"/>
            <a:ext cx="3112200" cy="17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400"/>
              <a:t>Hip-Waist Ratio: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Low Risk </a:t>
            </a:r>
            <a:r>
              <a:rPr b="1" lang="en" sz="1400"/>
              <a:t>&lt; .80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.80 ≤ </a:t>
            </a:r>
            <a:r>
              <a:rPr b="1" lang="en" sz="1400"/>
              <a:t>Low Risk &lt; .85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400"/>
              <a:t>High Risk ≥ .85</a:t>
            </a:r>
            <a:endParaRPr b="1" sz="1400"/>
          </a:p>
        </p:txBody>
      </p:sp>
      <p:sp>
        <p:nvSpPr>
          <p:cNvPr id="82" name="Google Shape;82;p16"/>
          <p:cNvSpPr txBox="1"/>
          <p:nvPr/>
        </p:nvSpPr>
        <p:spPr>
          <a:xfrm>
            <a:off x="375200" y="2552825"/>
            <a:ext cx="2907900" cy="18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layfair Display"/>
                <a:ea typeface="Playfair Display"/>
                <a:cs typeface="Playfair Display"/>
                <a:sym typeface="Playfair Display"/>
              </a:rPr>
              <a:t>Low Risk and High Risk seems to rate the same.</a:t>
            </a:r>
            <a:endParaRPr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850" y="603775"/>
            <a:ext cx="5903925" cy="39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ModCloth Company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755700"/>
            <a:ext cx="2846400" cy="24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Null: 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Mean Height for Top Raters are equal to the Population Mean Height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Alt: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Top Raters Mean Height not equal to Population Mean Height</a:t>
            </a:r>
            <a:endParaRPr sz="14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0"/>
            <a:ext cx="4991099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304850" y="3475200"/>
            <a:ext cx="28689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Results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: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Playfair Display"/>
                <a:ea typeface="Playfair Display"/>
                <a:cs typeface="Playfair Display"/>
                <a:sym typeface="Playfair Display"/>
              </a:rPr>
              <a:t>p-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value ≈ 0.00037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Reject null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