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4ABAA0-0591-4DDE-8D2C-2126528D883B}" v="5" dt="2024-01-16T07:40:41.2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2310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shk Farkiya" userId="c1de01ff-9f16-43fe-8709-627ea83cf835" providerId="ADAL" clId="{954ABAA0-0591-4DDE-8D2C-2126528D883B}"/>
    <pc:docChg chg="undo custSel addSld modSld sldOrd">
      <pc:chgData name="Anushk Farkiya" userId="c1de01ff-9f16-43fe-8709-627ea83cf835" providerId="ADAL" clId="{954ABAA0-0591-4DDE-8D2C-2126528D883B}" dt="2024-01-16T08:53:32.773" v="739" actId="1076"/>
      <pc:docMkLst>
        <pc:docMk/>
      </pc:docMkLst>
      <pc:sldChg chg="modSp mod">
        <pc:chgData name="Anushk Farkiya" userId="c1de01ff-9f16-43fe-8709-627ea83cf835" providerId="ADAL" clId="{954ABAA0-0591-4DDE-8D2C-2126528D883B}" dt="2024-01-16T06:24:42.553" v="294" actId="255"/>
        <pc:sldMkLst>
          <pc:docMk/>
          <pc:sldMk cId="2364162425" sldId="256"/>
        </pc:sldMkLst>
        <pc:spChg chg="mod">
          <ac:chgData name="Anushk Farkiya" userId="c1de01ff-9f16-43fe-8709-627ea83cf835" providerId="ADAL" clId="{954ABAA0-0591-4DDE-8D2C-2126528D883B}" dt="2024-01-16T06:24:42.553" v="294" actId="255"/>
          <ac:spMkLst>
            <pc:docMk/>
            <pc:sldMk cId="2364162425" sldId="256"/>
            <ac:spMk id="2" creationId="{11CA7F28-BE49-0CCC-B660-503080F87A64}"/>
          </ac:spMkLst>
        </pc:spChg>
      </pc:sldChg>
      <pc:sldChg chg="modSp mod ord">
        <pc:chgData name="Anushk Farkiya" userId="c1de01ff-9f16-43fe-8709-627ea83cf835" providerId="ADAL" clId="{954ABAA0-0591-4DDE-8D2C-2126528D883B}" dt="2024-01-16T07:42:15.453" v="488" actId="20577"/>
        <pc:sldMkLst>
          <pc:docMk/>
          <pc:sldMk cId="793416389" sldId="257"/>
        </pc:sldMkLst>
        <pc:spChg chg="mod">
          <ac:chgData name="Anushk Farkiya" userId="c1de01ff-9f16-43fe-8709-627ea83cf835" providerId="ADAL" clId="{954ABAA0-0591-4DDE-8D2C-2126528D883B}" dt="2024-01-16T07:42:15.453" v="488" actId="20577"/>
          <ac:spMkLst>
            <pc:docMk/>
            <pc:sldMk cId="793416389" sldId="257"/>
            <ac:spMk id="3" creationId="{A5EBFD83-B46F-73DA-901D-41B62B522AB5}"/>
          </ac:spMkLst>
        </pc:spChg>
      </pc:sldChg>
      <pc:sldChg chg="addSp modSp mod">
        <pc:chgData name="Anushk Farkiya" userId="c1de01ff-9f16-43fe-8709-627ea83cf835" providerId="ADAL" clId="{954ABAA0-0591-4DDE-8D2C-2126528D883B}" dt="2024-01-16T08:49:19.194" v="552" actId="20577"/>
        <pc:sldMkLst>
          <pc:docMk/>
          <pc:sldMk cId="1221837620" sldId="259"/>
        </pc:sldMkLst>
        <pc:spChg chg="mod">
          <ac:chgData name="Anushk Farkiya" userId="c1de01ff-9f16-43fe-8709-627ea83cf835" providerId="ADAL" clId="{954ABAA0-0591-4DDE-8D2C-2126528D883B}" dt="2024-01-16T08:49:19.194" v="552" actId="20577"/>
          <ac:spMkLst>
            <pc:docMk/>
            <pc:sldMk cId="1221837620" sldId="259"/>
            <ac:spMk id="2" creationId="{3259D407-1DAF-42EF-FABF-ADAB8885FC38}"/>
          </ac:spMkLst>
        </pc:spChg>
        <pc:spChg chg="mod">
          <ac:chgData name="Anushk Farkiya" userId="c1de01ff-9f16-43fe-8709-627ea83cf835" providerId="ADAL" clId="{954ABAA0-0591-4DDE-8D2C-2126528D883B}" dt="2024-01-16T07:43:08.027" v="534" actId="13926"/>
          <ac:spMkLst>
            <pc:docMk/>
            <pc:sldMk cId="1221837620" sldId="259"/>
            <ac:spMk id="3" creationId="{B99ADBFF-129E-BBD3-94DD-E8A20C3456E2}"/>
          </ac:spMkLst>
        </pc:spChg>
        <pc:picChg chg="add mod">
          <ac:chgData name="Anushk Farkiya" userId="c1de01ff-9f16-43fe-8709-627ea83cf835" providerId="ADAL" clId="{954ABAA0-0591-4DDE-8D2C-2126528D883B}" dt="2024-01-16T07:43:11.833" v="535" actId="1076"/>
          <ac:picMkLst>
            <pc:docMk/>
            <pc:sldMk cId="1221837620" sldId="259"/>
            <ac:picMk id="5" creationId="{FFA6F7D8-132A-680D-B5F2-01603CE6E8F9}"/>
          </ac:picMkLst>
        </pc:picChg>
      </pc:sldChg>
      <pc:sldChg chg="addSp modSp mod">
        <pc:chgData name="Anushk Farkiya" userId="c1de01ff-9f16-43fe-8709-627ea83cf835" providerId="ADAL" clId="{954ABAA0-0591-4DDE-8D2C-2126528D883B}" dt="2024-01-16T06:23:36.531" v="288" actId="403"/>
        <pc:sldMkLst>
          <pc:docMk/>
          <pc:sldMk cId="2970626977" sldId="260"/>
        </pc:sldMkLst>
        <pc:spChg chg="mod">
          <ac:chgData name="Anushk Farkiya" userId="c1de01ff-9f16-43fe-8709-627ea83cf835" providerId="ADAL" clId="{954ABAA0-0591-4DDE-8D2C-2126528D883B}" dt="2024-01-16T06:18:09.269" v="31" actId="1076"/>
          <ac:spMkLst>
            <pc:docMk/>
            <pc:sldMk cId="2970626977" sldId="260"/>
            <ac:spMk id="3" creationId="{953FD68C-CE85-544D-F1CD-10C513198BEB}"/>
          </ac:spMkLst>
        </pc:spChg>
        <pc:spChg chg="add mod">
          <ac:chgData name="Anushk Farkiya" userId="c1de01ff-9f16-43fe-8709-627ea83cf835" providerId="ADAL" clId="{954ABAA0-0591-4DDE-8D2C-2126528D883B}" dt="2024-01-16T06:23:36.531" v="288" actId="403"/>
          <ac:spMkLst>
            <pc:docMk/>
            <pc:sldMk cId="2970626977" sldId="260"/>
            <ac:spMk id="6" creationId="{F76D2946-2316-3D60-F1B0-CE471CD09020}"/>
          </ac:spMkLst>
        </pc:spChg>
        <pc:picChg chg="mod">
          <ac:chgData name="Anushk Farkiya" userId="c1de01ff-9f16-43fe-8709-627ea83cf835" providerId="ADAL" clId="{954ABAA0-0591-4DDE-8D2C-2126528D883B}" dt="2024-01-16T06:18:20.478" v="32" actId="1076"/>
          <ac:picMkLst>
            <pc:docMk/>
            <pc:sldMk cId="2970626977" sldId="260"/>
            <ac:picMk id="5" creationId="{040E16E0-A235-B973-7410-5B8FCCD6F5BF}"/>
          </ac:picMkLst>
        </pc:picChg>
      </pc:sldChg>
      <pc:sldChg chg="modSp mod">
        <pc:chgData name="Anushk Farkiya" userId="c1de01ff-9f16-43fe-8709-627ea83cf835" providerId="ADAL" clId="{954ABAA0-0591-4DDE-8D2C-2126528D883B}" dt="2024-01-16T06:25:21.027" v="371" actId="20577"/>
        <pc:sldMkLst>
          <pc:docMk/>
          <pc:sldMk cId="633213287" sldId="261"/>
        </pc:sldMkLst>
        <pc:spChg chg="mod">
          <ac:chgData name="Anushk Farkiya" userId="c1de01ff-9f16-43fe-8709-627ea83cf835" providerId="ADAL" clId="{954ABAA0-0591-4DDE-8D2C-2126528D883B}" dt="2024-01-16T06:25:21.027" v="371" actId="20577"/>
          <ac:spMkLst>
            <pc:docMk/>
            <pc:sldMk cId="633213287" sldId="261"/>
            <ac:spMk id="3" creationId="{BD57C63D-EA8C-B5EB-FCAE-EF3CFBF162F5}"/>
          </ac:spMkLst>
        </pc:spChg>
      </pc:sldChg>
      <pc:sldChg chg="addSp delSp modSp add mod ord">
        <pc:chgData name="Anushk Farkiya" userId="c1de01ff-9f16-43fe-8709-627ea83cf835" providerId="ADAL" clId="{954ABAA0-0591-4DDE-8D2C-2126528D883B}" dt="2024-01-16T08:53:32.773" v="739" actId="1076"/>
        <pc:sldMkLst>
          <pc:docMk/>
          <pc:sldMk cId="738737574" sldId="262"/>
        </pc:sldMkLst>
        <pc:spChg chg="mod">
          <ac:chgData name="Anushk Farkiya" userId="c1de01ff-9f16-43fe-8709-627ea83cf835" providerId="ADAL" clId="{954ABAA0-0591-4DDE-8D2C-2126528D883B}" dt="2024-01-16T08:49:30.583" v="557" actId="20577"/>
          <ac:spMkLst>
            <pc:docMk/>
            <pc:sldMk cId="738737574" sldId="262"/>
            <ac:spMk id="2" creationId="{3259D407-1DAF-42EF-FABF-ADAB8885FC38}"/>
          </ac:spMkLst>
        </pc:spChg>
        <pc:spChg chg="mod">
          <ac:chgData name="Anushk Farkiya" userId="c1de01ff-9f16-43fe-8709-627ea83cf835" providerId="ADAL" clId="{954ABAA0-0591-4DDE-8D2C-2126528D883B}" dt="2024-01-16T08:53:09.651" v="738" actId="1076"/>
          <ac:spMkLst>
            <pc:docMk/>
            <pc:sldMk cId="738737574" sldId="262"/>
            <ac:spMk id="3" creationId="{B99ADBFF-129E-BBD3-94DD-E8A20C3456E2}"/>
          </ac:spMkLst>
        </pc:spChg>
        <pc:spChg chg="add mod">
          <ac:chgData name="Anushk Farkiya" userId="c1de01ff-9f16-43fe-8709-627ea83cf835" providerId="ADAL" clId="{954ABAA0-0591-4DDE-8D2C-2126528D883B}" dt="2024-01-16T08:53:32.773" v="739" actId="1076"/>
          <ac:spMkLst>
            <pc:docMk/>
            <pc:sldMk cId="738737574" sldId="262"/>
            <ac:spMk id="8" creationId="{3E2927EB-2502-C193-D7F6-868D534BFC97}"/>
          </ac:spMkLst>
        </pc:spChg>
        <pc:picChg chg="del">
          <ac:chgData name="Anushk Farkiya" userId="c1de01ff-9f16-43fe-8709-627ea83cf835" providerId="ADAL" clId="{954ABAA0-0591-4DDE-8D2C-2126528D883B}" dt="2024-01-16T08:49:58.251" v="578" actId="478"/>
          <ac:picMkLst>
            <pc:docMk/>
            <pc:sldMk cId="738737574" sldId="262"/>
            <ac:picMk id="5" creationId="{FFA6F7D8-132A-680D-B5F2-01603CE6E8F9}"/>
          </ac:picMkLst>
        </pc:picChg>
        <pc:picChg chg="add mod">
          <ac:chgData name="Anushk Farkiya" userId="c1de01ff-9f16-43fe-8709-627ea83cf835" providerId="ADAL" clId="{954ABAA0-0591-4DDE-8D2C-2126528D883B}" dt="2024-01-16T08:53:32.773" v="739" actId="1076"/>
          <ac:picMkLst>
            <pc:docMk/>
            <pc:sldMk cId="738737574" sldId="262"/>
            <ac:picMk id="6" creationId="{D3F415E4-CD46-DFC6-056A-909D14DB87A7}"/>
          </ac:picMkLst>
        </pc:picChg>
        <pc:cxnChg chg="add mod">
          <ac:chgData name="Anushk Farkiya" userId="c1de01ff-9f16-43fe-8709-627ea83cf835" providerId="ADAL" clId="{954ABAA0-0591-4DDE-8D2C-2126528D883B}" dt="2024-01-16T08:53:32.773" v="739" actId="1076"/>
          <ac:cxnSpMkLst>
            <pc:docMk/>
            <pc:sldMk cId="738737574" sldId="262"/>
            <ac:cxnSpMk id="10" creationId="{974DB7B2-E1AA-EC8A-1318-017A95C7BA5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7A984-959F-239A-3BBA-AF280274E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37D427-F5B5-F3DC-5D2A-EE5648B7C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59009-BB6A-CDC8-308F-C792CB41D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C7C80-7012-4358-8060-128CA511E199}" type="datetimeFigureOut">
              <a:rPr lang="en-SG" smtClean="0"/>
              <a:t>16/1/2024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191AE-6590-2130-F753-DDF9511C4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40132-2A57-0D05-8E3E-09E7E836D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D9B8-8BD1-4C32-857F-D67D148FE6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136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E71FF-0FC6-CC97-78E1-2876669CA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83832D-CF6F-4FCA-DA32-AFB9D768D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DBB86-3D0E-40D2-B25A-4C86BE358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C7C80-7012-4358-8060-128CA511E199}" type="datetimeFigureOut">
              <a:rPr lang="en-SG" smtClean="0"/>
              <a:t>16/1/2024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7CF7C-7139-4B26-EA7D-D5E057F84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0AA17-AAF9-86CF-324A-586F91A6C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D9B8-8BD1-4C32-857F-D67D148FE6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563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F63CAD-144A-509E-399E-20A8936A1F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9D509A-BC24-03D5-ABA5-7440D1E41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11ADE-6988-7B3C-1248-DA7D8B435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C7C80-7012-4358-8060-128CA511E199}" type="datetimeFigureOut">
              <a:rPr lang="en-SG" smtClean="0"/>
              <a:t>16/1/2024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2DC03-8615-8D9E-793F-BB6EA165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88F3C-87BE-9EB0-6FD5-CC007B3A8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D9B8-8BD1-4C32-857F-D67D148FE6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7566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9D28B-6A96-A687-8083-ED7D29688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29229-5886-598C-CF90-7ABF3C421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83DF6-9CE1-9FFC-7F2B-9CA9976F8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C7C80-7012-4358-8060-128CA511E199}" type="datetimeFigureOut">
              <a:rPr lang="en-SG" smtClean="0"/>
              <a:t>16/1/2024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83483-FF46-9D92-AD19-204028352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341E7-12A4-0CCC-7DBD-85C687E7F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D9B8-8BD1-4C32-857F-D67D148FE6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387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96F69-FF6A-A6E2-183B-16B214069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35277-C73A-4BCD-7BD2-DD187D852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6EC9B-ACB4-74CB-367A-2E33DFB3D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C7C80-7012-4358-8060-128CA511E199}" type="datetimeFigureOut">
              <a:rPr lang="en-SG" smtClean="0"/>
              <a:t>16/1/2024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573B6-4C23-160E-FC44-EB0B9D4DF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2D310-E013-EB4B-6361-AA0F6ADFC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D9B8-8BD1-4C32-857F-D67D148FE6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4649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DE3A-BC54-7349-C779-CCF825C0E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6FA6A-DE65-488C-C619-1D9C8F0CFE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A4AE5-A272-7D89-72D7-7EB35F898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8B8C7-52D8-9095-44B0-038B87D38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C7C80-7012-4358-8060-128CA511E199}" type="datetimeFigureOut">
              <a:rPr lang="en-SG" smtClean="0"/>
              <a:t>16/1/2024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C4E2B-0D55-314F-8E65-68A2FD5A4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3531-FFA4-A09C-DF4B-980C06C0E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D9B8-8BD1-4C32-857F-D67D148FE6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1940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A3A78-545F-F319-7F22-1975B3297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18498-1C3D-27C7-691A-98B6A78A6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4F489-6018-22AC-8711-638039860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37773C-D17C-F60F-B1AB-9F24898981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CA4E41-12B7-445B-AF14-05A2139D16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A0FC56-9A73-EBC0-223D-00EED6142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C7C80-7012-4358-8060-128CA511E199}" type="datetimeFigureOut">
              <a:rPr lang="en-SG" smtClean="0"/>
              <a:t>16/1/2024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9A906C-8A28-27DE-3FE4-ECDD23EE9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2A6EEB-7448-5300-5E71-4FACB8F7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D9B8-8BD1-4C32-857F-D67D148FE6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2709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F3EF2-C620-9E99-6820-2DF67E3E7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3D4247-0E96-33E9-EF4D-C954AD021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C7C80-7012-4358-8060-128CA511E199}" type="datetimeFigureOut">
              <a:rPr lang="en-SG" smtClean="0"/>
              <a:t>16/1/2024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A6D7C0-7AC2-AFEE-CF95-448AF0DDA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1B0994-BF6B-E557-27E3-F2212DB1F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D9B8-8BD1-4C32-857F-D67D148FE6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7411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871A84-9616-99E5-FF5F-B875A2AD3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C7C80-7012-4358-8060-128CA511E199}" type="datetimeFigureOut">
              <a:rPr lang="en-SG" smtClean="0"/>
              <a:t>16/1/2024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3C7857-15DD-CFEE-CA86-27E024EFA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E6BC3-D258-8D75-AFE6-8BD781871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D9B8-8BD1-4C32-857F-D67D148FE6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7880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57B55-3F93-1CBB-3842-CE0BF1F0E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992A-FE89-E7C7-C384-0491F1B10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937E5-1C73-7571-7FC0-4BF5CF047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FB31F-1557-1FBB-4C86-3D0749630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C7C80-7012-4358-8060-128CA511E199}" type="datetimeFigureOut">
              <a:rPr lang="en-SG" smtClean="0"/>
              <a:t>16/1/2024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847C0-327A-FBBE-EA1E-CBBE57EA8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090CC-1097-210E-C09C-84B83EC48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D9B8-8BD1-4C32-857F-D67D148FE6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306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D40DD-5A72-0B5E-3A05-97E8B0AB3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F01EF2-2E2E-C52F-E5F2-67CA40E324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E2EE5A-F48F-58F8-97FA-38BE7C0FF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6198E-E2D6-3894-F183-1B1B3E462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C7C80-7012-4358-8060-128CA511E199}" type="datetimeFigureOut">
              <a:rPr lang="en-SG" smtClean="0"/>
              <a:t>16/1/2024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BAEF0-AA60-D1C8-176D-3280E1DDD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410D3-521C-AFA6-E416-5CBC265B6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D9B8-8BD1-4C32-857F-D67D148FE6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8788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C60D16-CEBD-6A71-772B-EB3863A89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61F9B-4ED9-2273-BDFD-72EB8DD1D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1C328-6996-FCAC-F268-1FD5A2B730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7C7C80-7012-4358-8060-128CA511E199}" type="datetimeFigureOut">
              <a:rPr lang="en-SG" smtClean="0"/>
              <a:t>16/1/2024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440E4-41A7-CEDC-0BA5-11DFF00480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5BB2A-07CC-1380-DA40-2F7E56E264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AED9B8-8BD1-4C32-857F-D67D148FE6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282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aws.amazon.com/vpc/latest/userguide/security-group-rule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pp.pinecone.io/organizations/-NoFBlhKQ7tEP7dz1UPS/projects/gcp-starter:25h98ra/index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inecone.io/docs/overview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manoj.Bajaj@ccholdings.s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cebookresearch/faiss" TargetMode="External"/><Relationship Id="rId2" Type="http://schemas.openxmlformats.org/officeDocument/2006/relationships/hyperlink" Target="https://huggingface.co/models?pipeline_tag=text-generation&amp;sort=trend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uggingface.co/docs/transformers/generation_strategies" TargetMode="External"/><Relationship Id="rId4" Type="http://schemas.openxmlformats.org/officeDocument/2006/relationships/hyperlink" Target="https://www.sbert.net/docs/pretrained_model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A7F28-BE49-0CCC-B660-503080F87A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SG" sz="4400" dirty="0"/>
              <a:t>LLM Chatbot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364162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9D407-1DAF-42EF-FABF-ADAB8885F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Accessibility (option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ADBFF-129E-BBD3-94DD-E8A20C345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9018"/>
            <a:ext cx="8059057" cy="3936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1800" dirty="0"/>
              <a:t>Steps to run the application: 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1800" dirty="0"/>
              <a:t>Find the AWS instance where application is hosted: </a:t>
            </a:r>
            <a:r>
              <a:rPr lang="en-SG" sz="1800" dirty="0">
                <a:highlight>
                  <a:srgbClr val="FFFF00"/>
                </a:highlight>
              </a:rPr>
              <a:t>llm-chatbot-2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1800" dirty="0"/>
              <a:t>Start the instance 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1800" dirty="0"/>
              <a:t>Copy the public IPv4 address in information 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1800" dirty="0"/>
              <a:t>Paste the IP with port number 8501 in the browser</a:t>
            </a:r>
          </a:p>
          <a:p>
            <a:pPr marL="514350" indent="-514350">
              <a:buFont typeface="+mj-lt"/>
              <a:buAutoNum type="arabicPeriod"/>
            </a:pPr>
            <a:endParaRPr lang="en-SG" sz="1800" dirty="0">
              <a:highlight>
                <a:srgbClr val="FFFF00"/>
              </a:highlight>
            </a:endParaRPr>
          </a:p>
          <a:p>
            <a:pPr marL="514350" indent="-514350">
              <a:buFont typeface="+mj-lt"/>
              <a:buAutoNum type="arabicPeriod"/>
            </a:pP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endParaRPr lang="en-SG" sz="1800" dirty="0"/>
          </a:p>
          <a:p>
            <a:pPr marL="0" indent="0">
              <a:buNone/>
            </a:pPr>
            <a:endParaRPr lang="en-SG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F415E4-CD46-DFC6-056A-909D14DB8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843" y="1994127"/>
            <a:ext cx="3826328" cy="9565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2927EB-2502-C193-D7F6-868D534BFC97}"/>
              </a:ext>
            </a:extLst>
          </p:cNvPr>
          <p:cNvSpPr txBox="1"/>
          <p:nvPr/>
        </p:nvSpPr>
        <p:spPr>
          <a:xfrm>
            <a:off x="8528957" y="3907291"/>
            <a:ext cx="45774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dirty="0">
                <a:highlight>
                  <a:srgbClr val="FFFF00"/>
                </a:highlight>
              </a:rPr>
              <a:t>http://54.255.244.65:8501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4DB7B2-E1AA-EC8A-1318-017A95C7BA59}"/>
              </a:ext>
            </a:extLst>
          </p:cNvPr>
          <p:cNvCxnSpPr>
            <a:cxnSpLocks/>
          </p:cNvCxnSpPr>
          <p:nvPr/>
        </p:nvCxnSpPr>
        <p:spPr>
          <a:xfrm>
            <a:off x="10355035" y="2950709"/>
            <a:ext cx="0" cy="83956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737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9D407-1DAF-42EF-FABF-ADAB8885F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Accessibility (option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ADBFF-129E-BBD3-94DD-E8A20C345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8059057" cy="3936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1800" dirty="0"/>
              <a:t>Steps to run the application: 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1800" dirty="0"/>
              <a:t>Find the AWS instance where application is hosted: </a:t>
            </a:r>
            <a:r>
              <a:rPr lang="en-SG" sz="1800" dirty="0">
                <a:highlight>
                  <a:srgbClr val="FFFF00"/>
                </a:highlight>
              </a:rPr>
              <a:t>llm-chatbot-2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SG" sz="1600" dirty="0"/>
              <a:t>Need to add specific IP in AWS security groups to access the instance: </a:t>
            </a:r>
            <a:r>
              <a:rPr lang="en-SG" sz="1600" dirty="0">
                <a:hlinkClick r:id="rId2"/>
              </a:rPr>
              <a:t>https://docs.aws.amazon.com/vpc/latest/userguide/security-group-rules.html</a:t>
            </a:r>
            <a:endParaRPr lang="en-SG" sz="1600" dirty="0"/>
          </a:p>
          <a:p>
            <a:pPr marL="971550" lvl="1" indent="-514350">
              <a:buFont typeface="+mj-lt"/>
              <a:buAutoNum type="arabicPeriod"/>
            </a:pPr>
            <a:endParaRPr lang="en-SG" sz="1600" dirty="0"/>
          </a:p>
          <a:p>
            <a:pPr marL="514350" indent="-514350">
              <a:buFont typeface="+mj-lt"/>
              <a:buAutoNum type="arabicPeriod"/>
            </a:pPr>
            <a:r>
              <a:rPr lang="en-SG" sz="1800" dirty="0"/>
              <a:t>Navigate to the </a:t>
            </a:r>
            <a:r>
              <a:rPr lang="en-SG" sz="1800" dirty="0">
                <a:highlight>
                  <a:srgbClr val="FFFF00"/>
                </a:highlight>
              </a:rPr>
              <a:t>Document-QA</a:t>
            </a:r>
            <a:r>
              <a:rPr lang="en-SG" sz="1800" dirty="0"/>
              <a:t> folder once connected to the instance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1800" dirty="0"/>
              <a:t>Run: </a:t>
            </a:r>
            <a:r>
              <a:rPr lang="en-SG" sz="1800" dirty="0" err="1">
                <a:highlight>
                  <a:srgbClr val="FFFF00"/>
                </a:highlight>
              </a:rPr>
              <a:t>streamlit</a:t>
            </a:r>
            <a:r>
              <a:rPr lang="en-SG" sz="1800" dirty="0">
                <a:highlight>
                  <a:srgbClr val="FFFF00"/>
                </a:highlight>
              </a:rPr>
              <a:t> run main.py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1800" dirty="0"/>
              <a:t>Copy and paste the External URL in the browser to access the application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1800" dirty="0"/>
              <a:t>Application hosted on: </a:t>
            </a:r>
            <a:r>
              <a:rPr lang="en-SG" sz="1800" dirty="0">
                <a:highlight>
                  <a:srgbClr val="FFFF00"/>
                </a:highlight>
              </a:rPr>
              <a:t>http://54.255.244.65:8501/</a:t>
            </a:r>
          </a:p>
          <a:p>
            <a:pPr marL="514350" indent="-514350">
              <a:buFont typeface="+mj-lt"/>
              <a:buAutoNum type="arabicPeriod"/>
            </a:pP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endParaRPr lang="en-SG" sz="1800" dirty="0"/>
          </a:p>
          <a:p>
            <a:pPr marL="0" indent="0">
              <a:buNone/>
            </a:pPr>
            <a:endParaRPr lang="en-SG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A6F7D8-132A-680D-B5F2-01603CE6E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373460"/>
            <a:ext cx="49911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837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0A513-4F5D-FF4A-A604-2C45A359A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Document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FD68C-CE85-544D-F1CD-10C513198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9168"/>
            <a:ext cx="8218714" cy="2209346"/>
          </a:xfrm>
        </p:spPr>
        <p:txBody>
          <a:bodyPr>
            <a:normAutofit/>
          </a:bodyPr>
          <a:lstStyle/>
          <a:p>
            <a:r>
              <a:rPr lang="en-SG" sz="1800" dirty="0"/>
              <a:t>Documents are uploaded in Pinecone, which is a vector DB.</a:t>
            </a:r>
          </a:p>
          <a:p>
            <a:pPr lvl="1"/>
            <a:r>
              <a:rPr lang="en-SG" sz="1800" dirty="0">
                <a:hlinkClick r:id="rId2"/>
              </a:rPr>
              <a:t>https://app.pinecone.io/organizations/-NoFBlhKQ7tEP7dz1UPS/projects/gcp-starter:25h98ra/indexes</a:t>
            </a:r>
            <a:endParaRPr lang="en-SG" sz="1800" dirty="0"/>
          </a:p>
          <a:p>
            <a:pPr lvl="1"/>
            <a:endParaRPr lang="en-SG" sz="1800" dirty="0"/>
          </a:p>
          <a:p>
            <a:r>
              <a:rPr lang="en-SG" sz="1800" dirty="0"/>
              <a:t>Pinecone index name: langchain-chatbot-v2</a:t>
            </a:r>
          </a:p>
          <a:p>
            <a:r>
              <a:rPr lang="en-SG" sz="1800" dirty="0"/>
              <a:t>Dimension: 768 </a:t>
            </a:r>
          </a:p>
          <a:p>
            <a:endParaRPr lang="en-SG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0E16E0-A235-B973-7410-5B8FCCD6F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56994"/>
            <a:ext cx="5067300" cy="1476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6D2946-2316-3D60-F1B0-CE471CD09020}"/>
              </a:ext>
            </a:extLst>
          </p:cNvPr>
          <p:cNvSpPr txBox="1"/>
          <p:nvPr/>
        </p:nvSpPr>
        <p:spPr>
          <a:xfrm>
            <a:off x="838200" y="5921829"/>
            <a:ext cx="5067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hlinkClick r:id="rId4"/>
              </a:rPr>
              <a:t>Pinecone Documentation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2970626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D8E57-DE75-36CC-6018-8C0A6B8CA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Login and API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7C63D-EA8C-B5EB-FCAE-EF3CFBF16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SG" dirty="0"/>
              <a:t>Pinecone: Used to index documents </a:t>
            </a:r>
          </a:p>
          <a:p>
            <a:r>
              <a:rPr lang="en-SG" dirty="0"/>
              <a:t>Login via </a:t>
            </a:r>
            <a:r>
              <a:rPr lang="en-SG" dirty="0" err="1"/>
              <a:t>github</a:t>
            </a:r>
            <a:endParaRPr lang="en-SG" dirty="0"/>
          </a:p>
          <a:p>
            <a:r>
              <a:rPr lang="en-SG" dirty="0"/>
              <a:t>API: </a:t>
            </a:r>
            <a:r>
              <a:rPr lang="en-SG" dirty="0">
                <a:highlight>
                  <a:srgbClr val="FFFF00"/>
                </a:highlight>
              </a:rPr>
              <a:t>d1c86b91-6342-4eba-bf22-bff2a07413d9</a:t>
            </a:r>
          </a:p>
          <a:p>
            <a:pPr lvl="1"/>
            <a:endParaRPr lang="en-SG" dirty="0"/>
          </a:p>
          <a:p>
            <a:pPr marL="0" indent="0">
              <a:buNone/>
            </a:pPr>
            <a:r>
              <a:rPr lang="en-SG" dirty="0" err="1"/>
              <a:t>HuggingFace</a:t>
            </a:r>
            <a:r>
              <a:rPr lang="en-SG" dirty="0"/>
              <a:t>: Used for the LLM model in the main.py file</a:t>
            </a:r>
          </a:p>
          <a:p>
            <a:r>
              <a:rPr lang="en-SG" dirty="0"/>
              <a:t>Email: </a:t>
            </a:r>
            <a:r>
              <a:rPr lang="en-SG" dirty="0">
                <a:hlinkClick r:id="rId2"/>
              </a:rPr>
              <a:t>manoj.Bajaj@ccholdings.sg</a:t>
            </a:r>
            <a:endParaRPr lang="en-SG" dirty="0"/>
          </a:p>
          <a:p>
            <a:r>
              <a:rPr lang="en-SG" dirty="0"/>
              <a:t>Password: Clifford@123%</a:t>
            </a:r>
          </a:p>
          <a:p>
            <a:endParaRPr lang="en-SG" dirty="0"/>
          </a:p>
          <a:p>
            <a:pPr marL="0" indent="0">
              <a:buNone/>
            </a:pPr>
            <a:r>
              <a:rPr lang="en-SG" dirty="0" err="1"/>
              <a:t>Github</a:t>
            </a:r>
            <a:r>
              <a:rPr lang="en-SG" dirty="0"/>
              <a:t>: Used to host the application code</a:t>
            </a:r>
          </a:p>
          <a:p>
            <a:pPr marL="0" indent="0">
              <a:buNone/>
            </a:pPr>
            <a:r>
              <a:rPr lang="en-SG" dirty="0"/>
              <a:t>- Username: </a:t>
            </a:r>
            <a:r>
              <a:rPr lang="en-SG" dirty="0" err="1"/>
              <a:t>CliffordCapital</a:t>
            </a:r>
            <a:endParaRPr lang="en-SG" dirty="0"/>
          </a:p>
          <a:p>
            <a:pPr marL="0" indent="0">
              <a:buNone/>
            </a:pPr>
            <a:r>
              <a:rPr lang="en-SG" dirty="0"/>
              <a:t>- Password: Clifford@123%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Open AI: Used for the refined query function in utils.py file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33213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DACC9-AAAC-B0E8-C0CA-1D1D59F08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Performance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BFD83-B46F-73DA-901D-41B62B522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SG" sz="1800" dirty="0"/>
              <a:t>The models can be accessed on </a:t>
            </a:r>
            <a:r>
              <a:rPr lang="en-SG" sz="1800" dirty="0" err="1"/>
              <a:t>HuggingFace</a:t>
            </a:r>
            <a:r>
              <a:rPr lang="en-SG" sz="1800" dirty="0"/>
              <a:t> website, currently a text generation model is used.</a:t>
            </a:r>
          </a:p>
          <a:p>
            <a:pPr lvl="1"/>
            <a:r>
              <a:rPr lang="en-SG" sz="1800" dirty="0">
                <a:hlinkClick r:id="rId2"/>
              </a:rPr>
              <a:t>https://huggingface.co/models?pipeline_tag=text-generation&amp;sort=trending</a:t>
            </a:r>
            <a:endParaRPr lang="en-SG" sz="1800" dirty="0"/>
          </a:p>
          <a:p>
            <a:pPr marL="457200" lvl="1" indent="0">
              <a:buNone/>
            </a:pPr>
            <a:endParaRPr lang="en-SG" sz="1800" dirty="0"/>
          </a:p>
          <a:p>
            <a:pPr marL="514350" indent="-514350">
              <a:buAutoNum type="arabicPeriod"/>
            </a:pPr>
            <a:r>
              <a:rPr lang="en-SG" sz="1800" dirty="0"/>
              <a:t>Similarity search methods can be used with FAISS for context retrieval from Pinecone</a:t>
            </a:r>
          </a:p>
          <a:p>
            <a:pPr lvl="1"/>
            <a:r>
              <a:rPr lang="en-SG" sz="1800" dirty="0">
                <a:hlinkClick r:id="rId3"/>
              </a:rPr>
              <a:t>https://github.com/facebookresearch/faiss</a:t>
            </a:r>
            <a:endParaRPr lang="en-SG" sz="1800" dirty="0"/>
          </a:p>
          <a:p>
            <a:pPr marL="457200" lvl="1" indent="0">
              <a:buNone/>
            </a:pPr>
            <a:endParaRPr lang="en-SG" sz="1800" dirty="0"/>
          </a:p>
          <a:p>
            <a:pPr marL="342900" indent="-342900">
              <a:buFont typeface="+mj-lt"/>
              <a:buAutoNum type="arabicPeriod"/>
            </a:pPr>
            <a:r>
              <a:rPr lang="en-SG" sz="1800" dirty="0"/>
              <a:t>A different embedding model can be used for document and query embeddings. Currently a model from sentence transformer is used. </a:t>
            </a:r>
          </a:p>
          <a:p>
            <a:pPr lvl="1"/>
            <a:r>
              <a:rPr lang="en-SG" sz="1800" dirty="0">
                <a:hlinkClick r:id="rId4"/>
              </a:rPr>
              <a:t>https://www.sbert.net/docs/pretrained_models.html</a:t>
            </a:r>
            <a:endParaRPr lang="en-SG" sz="1800" dirty="0"/>
          </a:p>
          <a:p>
            <a:pPr lvl="1"/>
            <a:endParaRPr lang="en-SG" sz="1800" dirty="0"/>
          </a:p>
          <a:p>
            <a:pPr marL="457200" indent="-457200">
              <a:buFont typeface="+mj-lt"/>
              <a:buAutoNum type="arabicPeriod"/>
            </a:pPr>
            <a:r>
              <a:rPr lang="en-SG" sz="1800" dirty="0"/>
              <a:t>Hyperparameter tuning of text generation models or index retrieval function</a:t>
            </a:r>
          </a:p>
          <a:p>
            <a:pPr lvl="1"/>
            <a:r>
              <a:rPr lang="en-SG" sz="1800" dirty="0">
                <a:hlinkClick r:id="rId5"/>
              </a:rPr>
              <a:t>https://huggingface.co/docs/transformers/generation_strategies</a:t>
            </a:r>
            <a:endParaRPr lang="en-SG" sz="1800" dirty="0"/>
          </a:p>
          <a:p>
            <a:pPr lvl="1"/>
            <a:endParaRPr lang="en-SG" sz="1800" dirty="0"/>
          </a:p>
          <a:p>
            <a:pPr marL="457200" lvl="1" indent="0">
              <a:buNone/>
            </a:pP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endParaRPr lang="en-SG" sz="1800" dirty="0"/>
          </a:p>
          <a:p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793416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377</Words>
  <Application>Microsoft Office PowerPoint</Application>
  <PresentationFormat>Widescreen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LLM Chatbot Documentation</vt:lpstr>
      <vt:lpstr>Accessibility (option 1)</vt:lpstr>
      <vt:lpstr>Accessibility (option 2)</vt:lpstr>
      <vt:lpstr>Document Storage</vt:lpstr>
      <vt:lpstr>Login and API keys</vt:lpstr>
      <vt:lpstr>Performance Improvement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LLM Chatbot Documentation</dc:title>
  <dc:creator>Anushk Farkiya</dc:creator>
  <cp:lastModifiedBy>Anushk Farkiya</cp:lastModifiedBy>
  <cp:revision>1</cp:revision>
  <dcterms:created xsi:type="dcterms:W3CDTF">2024-01-16T01:49:33Z</dcterms:created>
  <dcterms:modified xsi:type="dcterms:W3CDTF">2024-01-16T08:53:41Z</dcterms:modified>
</cp:coreProperties>
</file>