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B5AF-498E-4B29-8BD6-DDEDA4A6D682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BC15AA3-1F9E-49E2-91D1-71DB7E2B9A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05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B5AF-498E-4B29-8BD6-DDEDA4A6D682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BC15AA3-1F9E-49E2-91D1-71DB7E2B9A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87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B5AF-498E-4B29-8BD6-DDEDA4A6D682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BC15AA3-1F9E-49E2-91D1-71DB7E2B9A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96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B5AF-498E-4B29-8BD6-DDEDA4A6D682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C15AA3-1F9E-49E2-91D1-71DB7E2B9AA2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647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B5AF-498E-4B29-8BD6-DDEDA4A6D682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C15AA3-1F9E-49E2-91D1-71DB7E2B9A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833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B5AF-498E-4B29-8BD6-DDEDA4A6D682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5AA3-1F9E-49E2-91D1-71DB7E2B9A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065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B5AF-498E-4B29-8BD6-DDEDA4A6D682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5AA3-1F9E-49E2-91D1-71DB7E2B9A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213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B5AF-498E-4B29-8BD6-DDEDA4A6D682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5AA3-1F9E-49E2-91D1-71DB7E2B9A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903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A89B5AF-498E-4B29-8BD6-DDEDA4A6D682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BC15AA3-1F9E-49E2-91D1-71DB7E2B9A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74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B5AF-498E-4B29-8BD6-DDEDA4A6D682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5AA3-1F9E-49E2-91D1-71DB7E2B9A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62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B5AF-498E-4B29-8BD6-DDEDA4A6D682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BC15AA3-1F9E-49E2-91D1-71DB7E2B9A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76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B5AF-498E-4B29-8BD6-DDEDA4A6D682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5AA3-1F9E-49E2-91D1-71DB7E2B9A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00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B5AF-498E-4B29-8BD6-DDEDA4A6D682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5AA3-1F9E-49E2-91D1-71DB7E2B9A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86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B5AF-498E-4B29-8BD6-DDEDA4A6D682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5AA3-1F9E-49E2-91D1-71DB7E2B9A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32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B5AF-498E-4B29-8BD6-DDEDA4A6D682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5AA3-1F9E-49E2-91D1-71DB7E2B9A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67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B5AF-498E-4B29-8BD6-DDEDA4A6D682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5AA3-1F9E-49E2-91D1-71DB7E2B9A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23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B5AF-498E-4B29-8BD6-DDEDA4A6D682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5AA3-1F9E-49E2-91D1-71DB7E2B9A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64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9B5AF-498E-4B29-8BD6-DDEDA4A6D682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15AA3-1F9E-49E2-91D1-71DB7E2B9A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346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A595F-5322-4464-93DE-2C30F7741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8620" y="2733709"/>
            <a:ext cx="8983076" cy="1373070"/>
          </a:xfrm>
        </p:spPr>
        <p:txBody>
          <a:bodyPr/>
          <a:lstStyle/>
          <a:p>
            <a:pPr algn="ctr"/>
            <a:r>
              <a:rPr lang="fr-FR" sz="4800" dirty="0"/>
              <a:t>Projet Tuteuré S4 </a:t>
            </a:r>
            <a:br>
              <a:rPr lang="fr-FR" sz="4800" dirty="0"/>
            </a:br>
            <a:r>
              <a:rPr lang="fr-FR" sz="4800" dirty="0"/>
              <a:t> Premier rapport d’avancement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648E7B-94B6-4DF3-B0A7-452E976B5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4456" y="4865615"/>
            <a:ext cx="3367544" cy="2957119"/>
          </a:xfrm>
        </p:spPr>
        <p:txBody>
          <a:bodyPr>
            <a:normAutofit/>
          </a:bodyPr>
          <a:lstStyle/>
          <a:p>
            <a:r>
              <a:rPr lang="fr-FR" dirty="0"/>
              <a:t>	</a:t>
            </a:r>
            <a:r>
              <a:rPr lang="fr-FR" u="sng" dirty="0"/>
              <a:t>Clause</a:t>
            </a:r>
            <a:r>
              <a:rPr lang="fr-FR" dirty="0"/>
              <a:t> </a:t>
            </a:r>
            <a:r>
              <a:rPr lang="fr-FR" u="sng" dirty="0"/>
              <a:t>Axel</a:t>
            </a:r>
          </a:p>
          <a:p>
            <a:r>
              <a:rPr lang="fr-FR" dirty="0"/>
              <a:t>Leduc Thomas</a:t>
            </a:r>
          </a:p>
          <a:p>
            <a:r>
              <a:rPr lang="fr-FR" dirty="0"/>
              <a:t>Di Paolo Hugo</a:t>
            </a:r>
          </a:p>
          <a:p>
            <a:r>
              <a:rPr lang="fr-FR" dirty="0"/>
              <a:t>De Matos Ribeiro Romain</a:t>
            </a:r>
          </a:p>
          <a:p>
            <a:r>
              <a:rPr lang="fr-FR" dirty="0" err="1"/>
              <a:t>Allegra</a:t>
            </a:r>
            <a:r>
              <a:rPr lang="fr-FR" dirty="0"/>
              <a:t> Nathan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531DD62-B0CC-4496-BA0B-F281668C3D2E}"/>
              </a:ext>
            </a:extLst>
          </p:cNvPr>
          <p:cNvSpPr txBox="1"/>
          <p:nvPr/>
        </p:nvSpPr>
        <p:spPr>
          <a:xfrm>
            <a:off x="9680895" y="3097078"/>
            <a:ext cx="2393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Groupe 1</a:t>
            </a:r>
          </a:p>
        </p:txBody>
      </p:sp>
    </p:spTree>
    <p:extLst>
      <p:ext uri="{BB962C8B-B14F-4D97-AF65-F5344CB8AC3E}">
        <p14:creationId xmlns:p14="http://schemas.microsoft.com/office/powerpoint/2010/main" val="303770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C14112-B9F0-4D84-89A8-C6BCB0D5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fr-FR" dirty="0"/>
              <a:t>Le jeu du pendu</a:t>
            </a:r>
            <a:endParaRPr lang="fr-FR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9FFDCE-95D7-422C-9F0B-AC9C733DB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A0019B6-2CBB-4388-8513-A67FC2766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538" y="640080"/>
            <a:ext cx="2621584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093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D26D0-2DA1-45E6-B88A-AC013B68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Ce qu’il y a déjà été fait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BAA0A14-FC4C-4641-BA17-751E69EFDF7B}"/>
              </a:ext>
            </a:extLst>
          </p:cNvPr>
          <p:cNvSpPr txBox="1"/>
          <p:nvPr/>
        </p:nvSpPr>
        <p:spPr>
          <a:xfrm>
            <a:off x="10796631" y="970531"/>
            <a:ext cx="1224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84798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32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C1E35-56F9-4F73-A60D-9F079E84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Ce qu’il y a déjà été fait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2449C6-B973-4688-9A37-95DF38D8E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Répartition des chefs de projets pour la semaine.</a:t>
            </a:r>
          </a:p>
          <a:p>
            <a:pPr algn="ctr"/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Axel -&gt; Romain -&gt; Thomas -&gt; Hugo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C44D83-9751-4AF6-8228-9294B049A7E9}"/>
              </a:ext>
            </a:extLst>
          </p:cNvPr>
          <p:cNvSpPr txBox="1"/>
          <p:nvPr/>
        </p:nvSpPr>
        <p:spPr>
          <a:xfrm>
            <a:off x="10796631" y="970531"/>
            <a:ext cx="1224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387327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26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BB1F3-5B09-4E21-90F5-68C7C3A7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Répartition du travail quotidien: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844D21-9DCC-4F69-A3D7-5BF0DEDA8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Back–End</a:t>
            </a:r>
          </a:p>
          <a:p>
            <a:pPr marL="0" indent="0" algn="ctr"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Axel: Base de Données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48C3284-2F16-4C46-B1F9-BA0B29D3622E}"/>
              </a:ext>
            </a:extLst>
          </p:cNvPr>
          <p:cNvSpPr txBox="1"/>
          <p:nvPr/>
        </p:nvSpPr>
        <p:spPr>
          <a:xfrm>
            <a:off x="10796631" y="970531"/>
            <a:ext cx="1224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6190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26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BB1F3-5B09-4E21-90F5-68C7C3A7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Répartition du travail quotidien: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844D21-9DCC-4F69-A3D7-5BF0DEDA8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Front–End</a:t>
            </a:r>
          </a:p>
          <a:p>
            <a:pPr marL="0" indent="0" algn="ctr"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Thomas :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-Leaflet )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Hugo :  Routes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Romain :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React-Boostrap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Nathan : Recherche d’un design UI/UX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48C3284-2F16-4C46-B1F9-BA0B29D3622E}"/>
              </a:ext>
            </a:extLst>
          </p:cNvPr>
          <p:cNvSpPr txBox="1"/>
          <p:nvPr/>
        </p:nvSpPr>
        <p:spPr>
          <a:xfrm>
            <a:off x="10796631" y="970531"/>
            <a:ext cx="1224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53334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26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BB1F3-5B09-4E21-90F5-68C7C3A7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Répartition du travail quotidien: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844D21-9DCC-4F69-A3D7-5BF0DEDA8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Autre</a:t>
            </a:r>
          </a:p>
          <a:p>
            <a:pPr marL="0" indent="0" algn="ctr"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Début de la rédaction du rapport.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Diagramme de Gant.</a:t>
            </a:r>
          </a:p>
          <a:p>
            <a:pPr marL="0" indent="0"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48C3284-2F16-4C46-B1F9-BA0B29D3622E}"/>
              </a:ext>
            </a:extLst>
          </p:cNvPr>
          <p:cNvSpPr txBox="1"/>
          <p:nvPr/>
        </p:nvSpPr>
        <p:spPr>
          <a:xfrm>
            <a:off x="10796631" y="970531"/>
            <a:ext cx="1224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79615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60</TotalTime>
  <Words>122</Words>
  <Application>Microsoft Office PowerPoint</Application>
  <PresentationFormat>Grand écran</PresentationFormat>
  <Paragraphs>41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Projet Tuteuré S4   Premier rapport d’avancement</vt:lpstr>
      <vt:lpstr>Le jeu du pendu</vt:lpstr>
      <vt:lpstr>Ce qu’il y a déjà été fait</vt:lpstr>
      <vt:lpstr>Ce qu’il y a déjà été fait</vt:lpstr>
      <vt:lpstr>Répartition du travail quotidien:</vt:lpstr>
      <vt:lpstr>Répartition du travail quotidien:</vt:lpstr>
      <vt:lpstr>Répartition du travail quotidien: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Tuteuré S4   Premier rapport d’avancement</dc:title>
  <dc:creator>Axel Clause</dc:creator>
  <cp:lastModifiedBy>Axel Clause</cp:lastModifiedBy>
  <cp:revision>1</cp:revision>
  <dcterms:created xsi:type="dcterms:W3CDTF">2022-02-20T22:57:26Z</dcterms:created>
  <dcterms:modified xsi:type="dcterms:W3CDTF">2022-02-20T23:57:42Z</dcterms:modified>
</cp:coreProperties>
</file>