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8" r:id="rId3"/>
    <p:sldId id="259" r:id="rId4"/>
    <p:sldId id="302" r:id="rId5"/>
    <p:sldId id="303" r:id="rId6"/>
    <p:sldId id="305" r:id="rId7"/>
    <p:sldId id="307" r:id="rId8"/>
    <p:sldId id="308" r:id="rId9"/>
    <p:sldId id="261" r:id="rId10"/>
    <p:sldId id="306" r:id="rId11"/>
    <p:sldId id="266" r:id="rId12"/>
  </p:sldIdLst>
  <p:sldSz cx="9144000" cy="5143500" type="screen16x9"/>
  <p:notesSz cx="6858000" cy="9144000"/>
  <p:embeddedFontLst>
    <p:embeddedFont>
      <p:font typeface="Reem Kufi" panose="020B0604020202020204" charset="-78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A154F7-FC9B-4D0D-B847-FCB5C5C5A7F6}">
  <a:tblStyle styleId="{DEA154F7-FC9B-4D0D-B847-FCB5C5C5A7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8bd89ab1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a8bd89ab1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12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94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25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535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87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2048774"/>
            <a:ext cx="7696200" cy="6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300" b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2799526"/>
            <a:ext cx="3908700" cy="2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8882" y="0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79556" y="79326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58881" y="516800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79555" y="596125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58881" y="1033600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179555" y="1112925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8627160" y="4887619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5400000" flipH="1">
            <a:off x="8706494" y="4966953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5400000" flipH="1">
            <a:off x="8110360" y="4887617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5400000" flipH="1">
            <a:off x="8189694" y="4966952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5400000" flipH="1">
            <a:off x="7593560" y="4887617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5400000" flipH="1">
            <a:off x="7672895" y="4966952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5400000">
            <a:off x="515620" y="4887615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5400000">
            <a:off x="594955" y="4966932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5400000">
            <a:off x="-1180" y="4887617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5400000">
            <a:off x="78155" y="4966933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5400000">
            <a:off x="8627160" y="-258944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5400000">
            <a:off x="8706494" y="-179627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5400000">
            <a:off x="8110360" y="-258942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5400000">
            <a:off x="8189695" y="-179626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-1171" y="-257083"/>
            <a:ext cx="1550412" cy="516832"/>
            <a:chOff x="-1171" y="-257083"/>
            <a:chExt cx="1550412" cy="516832"/>
          </a:xfrm>
        </p:grpSpPr>
        <p:sp>
          <p:nvSpPr>
            <p:cNvPr id="36" name="Google Shape;36;p3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7593579" y="4886417"/>
            <a:ext cx="1550412" cy="516832"/>
            <a:chOff x="-1171" y="-257083"/>
            <a:chExt cx="1550412" cy="516832"/>
          </a:xfrm>
        </p:grpSpPr>
        <p:sp>
          <p:nvSpPr>
            <p:cNvPr id="43" name="Google Shape;43;p3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2499150" y="1058275"/>
            <a:ext cx="41457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10" name="Google Shape;110;p7"/>
          <p:cNvGrpSpPr/>
          <p:nvPr/>
        </p:nvGrpSpPr>
        <p:grpSpPr>
          <a:xfrm>
            <a:off x="-1171" y="-257083"/>
            <a:ext cx="1550412" cy="516832"/>
            <a:chOff x="-1171" y="-257083"/>
            <a:chExt cx="1550412" cy="516832"/>
          </a:xfrm>
        </p:grpSpPr>
        <p:sp>
          <p:nvSpPr>
            <p:cNvPr id="111" name="Google Shape;111;p7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solidFill>
          <a:schemeClr val="lt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ubTitle" idx="1"/>
          </p:nvPr>
        </p:nvSpPr>
        <p:spPr>
          <a:xfrm>
            <a:off x="1072413" y="1900189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4"/>
          <p:cNvSpPr txBox="1">
            <a:spLocks noGrp="1"/>
          </p:cNvSpPr>
          <p:nvPr>
            <p:ph type="subTitle" idx="2"/>
          </p:nvPr>
        </p:nvSpPr>
        <p:spPr>
          <a:xfrm>
            <a:off x="1072413" y="1582914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subTitle" idx="3"/>
          </p:nvPr>
        </p:nvSpPr>
        <p:spPr>
          <a:xfrm>
            <a:off x="1072413" y="3414664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4"/>
          </p:nvPr>
        </p:nvSpPr>
        <p:spPr>
          <a:xfrm>
            <a:off x="1072413" y="3097389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subTitle" idx="5"/>
          </p:nvPr>
        </p:nvSpPr>
        <p:spPr>
          <a:xfrm>
            <a:off x="3831785" y="1900189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subTitle" idx="6"/>
          </p:nvPr>
        </p:nvSpPr>
        <p:spPr>
          <a:xfrm>
            <a:off x="3831785" y="1582914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subTitle" idx="7"/>
          </p:nvPr>
        </p:nvSpPr>
        <p:spPr>
          <a:xfrm>
            <a:off x="3831785" y="3414664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subTitle" idx="8"/>
          </p:nvPr>
        </p:nvSpPr>
        <p:spPr>
          <a:xfrm>
            <a:off x="3831785" y="3097389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9"/>
          </p:nvPr>
        </p:nvSpPr>
        <p:spPr>
          <a:xfrm>
            <a:off x="6591160" y="1900189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3"/>
          </p:nvPr>
        </p:nvSpPr>
        <p:spPr>
          <a:xfrm>
            <a:off x="6591160" y="1582914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14"/>
          </p:nvPr>
        </p:nvSpPr>
        <p:spPr>
          <a:xfrm>
            <a:off x="6591160" y="3414664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15"/>
          </p:nvPr>
        </p:nvSpPr>
        <p:spPr>
          <a:xfrm>
            <a:off x="6591160" y="3097389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5400000" flipH="1">
            <a:off x="8369867" y="516792"/>
            <a:ext cx="1550412" cy="516832"/>
            <a:chOff x="-1171" y="-257083"/>
            <a:chExt cx="1550412" cy="516832"/>
          </a:xfrm>
        </p:grpSpPr>
        <p:sp>
          <p:nvSpPr>
            <p:cNvPr id="236" name="Google Shape;236;p14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14"/>
          <p:cNvGrpSpPr/>
          <p:nvPr/>
        </p:nvGrpSpPr>
        <p:grpSpPr>
          <a:xfrm rot="5400000" flipH="1">
            <a:off x="-779839" y="4109867"/>
            <a:ext cx="1550412" cy="516832"/>
            <a:chOff x="-1171" y="-257083"/>
            <a:chExt cx="1550412" cy="516832"/>
          </a:xfrm>
        </p:grpSpPr>
        <p:sp>
          <p:nvSpPr>
            <p:cNvPr id="243" name="Google Shape;243;p14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5"/>
          <p:cNvSpPr txBox="1">
            <a:spLocks noGrp="1"/>
          </p:cNvSpPr>
          <p:nvPr>
            <p:ph type="title" idx="2" hasCustomPrompt="1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5"/>
          <p:cNvSpPr txBox="1">
            <a:spLocks noGrp="1"/>
          </p:cNvSpPr>
          <p:nvPr>
            <p:ph type="subTitle" idx="1"/>
          </p:nvPr>
        </p:nvSpPr>
        <p:spPr>
          <a:xfrm>
            <a:off x="19859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subTitle" idx="3"/>
          </p:nvPr>
        </p:nvSpPr>
        <p:spPr>
          <a:xfrm>
            <a:off x="1985925" y="1732484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5"/>
          <p:cNvSpPr txBox="1">
            <a:spLocks noGrp="1"/>
          </p:cNvSpPr>
          <p:nvPr>
            <p:ph type="title" idx="4" hasCustomPrompt="1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5"/>
          </p:nvPr>
        </p:nvSpPr>
        <p:spPr>
          <a:xfrm>
            <a:off x="19859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5"/>
          <p:cNvSpPr txBox="1">
            <a:spLocks noGrp="1"/>
          </p:cNvSpPr>
          <p:nvPr>
            <p:ph type="subTitle" idx="6"/>
          </p:nvPr>
        </p:nvSpPr>
        <p:spPr>
          <a:xfrm>
            <a:off x="1985925" y="3094559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title" idx="7" hasCustomPrompt="1"/>
          </p:nvPr>
        </p:nvSpPr>
        <p:spPr>
          <a:xfrm>
            <a:off x="46338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5"/>
          <p:cNvSpPr txBox="1">
            <a:spLocks noGrp="1"/>
          </p:cNvSpPr>
          <p:nvPr>
            <p:ph type="subTitle" idx="8"/>
          </p:nvPr>
        </p:nvSpPr>
        <p:spPr>
          <a:xfrm>
            <a:off x="58052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5"/>
          <p:cNvSpPr txBox="1">
            <a:spLocks noGrp="1"/>
          </p:cNvSpPr>
          <p:nvPr>
            <p:ph type="subTitle" idx="9"/>
          </p:nvPr>
        </p:nvSpPr>
        <p:spPr>
          <a:xfrm>
            <a:off x="5805225" y="1732484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5"/>
          <p:cNvSpPr txBox="1">
            <a:spLocks noGrp="1"/>
          </p:cNvSpPr>
          <p:nvPr>
            <p:ph type="title" idx="13" hasCustomPrompt="1"/>
          </p:nvPr>
        </p:nvSpPr>
        <p:spPr>
          <a:xfrm>
            <a:off x="46338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15"/>
          <p:cNvSpPr txBox="1">
            <a:spLocks noGrp="1"/>
          </p:cNvSpPr>
          <p:nvPr>
            <p:ph type="subTitle" idx="14"/>
          </p:nvPr>
        </p:nvSpPr>
        <p:spPr>
          <a:xfrm>
            <a:off x="58052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5"/>
          <p:cNvSpPr txBox="1">
            <a:spLocks noGrp="1"/>
          </p:cNvSpPr>
          <p:nvPr>
            <p:ph type="subTitle" idx="15"/>
          </p:nvPr>
        </p:nvSpPr>
        <p:spPr>
          <a:xfrm>
            <a:off x="5805225" y="3094559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63" name="Google Shape;263;p15"/>
          <p:cNvGrpSpPr/>
          <p:nvPr/>
        </p:nvGrpSpPr>
        <p:grpSpPr>
          <a:xfrm rot="5400000" flipH="1">
            <a:off x="8369867" y="516792"/>
            <a:ext cx="1550412" cy="516832"/>
            <a:chOff x="-1171" y="-257083"/>
            <a:chExt cx="1550412" cy="516832"/>
          </a:xfrm>
        </p:grpSpPr>
        <p:sp>
          <p:nvSpPr>
            <p:cNvPr id="264" name="Google Shape;264;p15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5"/>
          <p:cNvGrpSpPr/>
          <p:nvPr/>
        </p:nvGrpSpPr>
        <p:grpSpPr>
          <a:xfrm rot="5400000" flipH="1">
            <a:off x="-779839" y="4109867"/>
            <a:ext cx="1550412" cy="516832"/>
            <a:chOff x="-1171" y="-257083"/>
            <a:chExt cx="1550412" cy="516832"/>
          </a:xfrm>
        </p:grpSpPr>
        <p:sp>
          <p:nvSpPr>
            <p:cNvPr id="271" name="Google Shape;271;p15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/>
          <p:nvPr/>
        </p:nvSpPr>
        <p:spPr>
          <a:xfrm rot="10800000" flipH="1">
            <a:off x="-258882" y="4628675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/>
          <p:nvPr/>
        </p:nvSpPr>
        <p:spPr>
          <a:xfrm rot="10800000" flipH="1">
            <a:off x="-179556" y="4708000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2"/>
          <p:cNvSpPr/>
          <p:nvPr/>
        </p:nvSpPr>
        <p:spPr>
          <a:xfrm rot="10800000" flipH="1">
            <a:off x="-258881" y="4111875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2"/>
          <p:cNvSpPr/>
          <p:nvPr/>
        </p:nvSpPr>
        <p:spPr>
          <a:xfrm rot="10800000" flipH="1">
            <a:off x="-179555" y="4191201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2"/>
          <p:cNvSpPr/>
          <p:nvPr/>
        </p:nvSpPr>
        <p:spPr>
          <a:xfrm rot="10800000" flipH="1">
            <a:off x="-258881" y="3595075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2"/>
          <p:cNvSpPr/>
          <p:nvPr/>
        </p:nvSpPr>
        <p:spPr>
          <a:xfrm rot="10800000" flipH="1">
            <a:off x="-179555" y="3674401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2"/>
          <p:cNvSpPr/>
          <p:nvPr/>
        </p:nvSpPr>
        <p:spPr>
          <a:xfrm rot="5400000">
            <a:off x="8627160" y="-258944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2"/>
          <p:cNvSpPr/>
          <p:nvPr/>
        </p:nvSpPr>
        <p:spPr>
          <a:xfrm rot="5400000">
            <a:off x="8706494" y="-179627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/>
          <p:nvPr/>
        </p:nvSpPr>
        <p:spPr>
          <a:xfrm rot="5400000">
            <a:off x="8110360" y="-258942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2"/>
          <p:cNvSpPr/>
          <p:nvPr/>
        </p:nvSpPr>
        <p:spPr>
          <a:xfrm rot="5400000">
            <a:off x="8189694" y="-179626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2"/>
          <p:cNvSpPr/>
          <p:nvPr/>
        </p:nvSpPr>
        <p:spPr>
          <a:xfrm rot="5400000">
            <a:off x="7593560" y="-258942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2"/>
          <p:cNvSpPr/>
          <p:nvPr/>
        </p:nvSpPr>
        <p:spPr>
          <a:xfrm rot="5400000">
            <a:off x="7672895" y="-179626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2"/>
          <p:cNvSpPr/>
          <p:nvPr/>
        </p:nvSpPr>
        <p:spPr>
          <a:xfrm rot="5400000" flipH="1">
            <a:off x="515620" y="-258940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2"/>
          <p:cNvSpPr/>
          <p:nvPr/>
        </p:nvSpPr>
        <p:spPr>
          <a:xfrm rot="5400000" flipH="1">
            <a:off x="594955" y="-179606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2"/>
          <p:cNvSpPr/>
          <p:nvPr/>
        </p:nvSpPr>
        <p:spPr>
          <a:xfrm rot="5400000" flipH="1">
            <a:off x="-1180" y="-258942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2"/>
          <p:cNvSpPr/>
          <p:nvPr/>
        </p:nvSpPr>
        <p:spPr>
          <a:xfrm rot="5400000" flipH="1">
            <a:off x="78155" y="-179607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2"/>
          <p:cNvSpPr/>
          <p:nvPr/>
        </p:nvSpPr>
        <p:spPr>
          <a:xfrm rot="5400000" flipH="1">
            <a:off x="8627160" y="4887619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2"/>
          <p:cNvSpPr/>
          <p:nvPr/>
        </p:nvSpPr>
        <p:spPr>
          <a:xfrm rot="5400000" flipH="1">
            <a:off x="8706494" y="4966953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2"/>
          <p:cNvSpPr/>
          <p:nvPr/>
        </p:nvSpPr>
        <p:spPr>
          <a:xfrm rot="5400000" flipH="1">
            <a:off x="8110360" y="4887617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2"/>
          <p:cNvSpPr/>
          <p:nvPr/>
        </p:nvSpPr>
        <p:spPr>
          <a:xfrm rot="5400000" flipH="1">
            <a:off x="8189695" y="4966952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2"/>
          <p:cNvSpPr/>
          <p:nvPr/>
        </p:nvSpPr>
        <p:spPr>
          <a:xfrm rot="-5400000" flipH="1">
            <a:off x="7595405" y="4887640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2"/>
          <p:cNvSpPr/>
          <p:nvPr/>
        </p:nvSpPr>
        <p:spPr>
          <a:xfrm rot="-5400000" flipH="1">
            <a:off x="7674739" y="4966957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"/>
          <p:cNvSpPr/>
          <p:nvPr/>
        </p:nvSpPr>
        <p:spPr>
          <a:xfrm flipH="1">
            <a:off x="8627150" y="0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/>
          <p:nvPr/>
        </p:nvSpPr>
        <p:spPr>
          <a:xfrm flipH="1">
            <a:off x="8706494" y="79326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3"/>
          <p:cNvSpPr/>
          <p:nvPr/>
        </p:nvSpPr>
        <p:spPr>
          <a:xfrm flipH="1">
            <a:off x="8627149" y="516800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"/>
          <p:cNvSpPr/>
          <p:nvPr/>
        </p:nvSpPr>
        <p:spPr>
          <a:xfrm flipH="1">
            <a:off x="8706493" y="596125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3"/>
          <p:cNvSpPr/>
          <p:nvPr/>
        </p:nvSpPr>
        <p:spPr>
          <a:xfrm flipH="1">
            <a:off x="8627149" y="1033600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3"/>
          <p:cNvSpPr/>
          <p:nvPr/>
        </p:nvSpPr>
        <p:spPr>
          <a:xfrm flipH="1">
            <a:off x="8706493" y="1112925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/>
          <p:nvPr/>
        </p:nvSpPr>
        <p:spPr>
          <a:xfrm rot="-5400000">
            <a:off x="-258891" y="4887619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3"/>
          <p:cNvSpPr/>
          <p:nvPr/>
        </p:nvSpPr>
        <p:spPr>
          <a:xfrm rot="-5400000">
            <a:off x="-179556" y="4966953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 rot="-5400000">
            <a:off x="257909" y="4887617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/>
          <p:nvPr/>
        </p:nvSpPr>
        <p:spPr>
          <a:xfrm rot="-5400000">
            <a:off x="337243" y="4966952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"/>
          <p:cNvSpPr/>
          <p:nvPr/>
        </p:nvSpPr>
        <p:spPr>
          <a:xfrm rot="-5400000">
            <a:off x="774709" y="4887617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3"/>
          <p:cNvSpPr/>
          <p:nvPr/>
        </p:nvSpPr>
        <p:spPr>
          <a:xfrm rot="-5400000">
            <a:off x="854043" y="4966952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/>
          <p:nvPr/>
        </p:nvSpPr>
        <p:spPr>
          <a:xfrm rot="-5400000" flipH="1">
            <a:off x="8112205" y="4887615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 rot="-5400000" flipH="1">
            <a:off x="8191539" y="4966932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 rot="-5400000" flipH="1">
            <a:off x="8629004" y="4887617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 rot="-5400000" flipH="1">
            <a:off x="8708339" y="4966933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 rot="-5400000" flipH="1">
            <a:off x="-258891" y="-258944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 rot="-5400000" flipH="1">
            <a:off x="-179556" y="-179627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"/>
          <p:cNvSpPr/>
          <p:nvPr/>
        </p:nvSpPr>
        <p:spPr>
          <a:xfrm rot="-5400000" flipH="1">
            <a:off x="257909" y="-258942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3"/>
          <p:cNvSpPr/>
          <p:nvPr/>
        </p:nvSpPr>
        <p:spPr>
          <a:xfrm rot="-5400000" flipH="1">
            <a:off x="337243" y="-179626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3"/>
          <p:cNvSpPr/>
          <p:nvPr/>
        </p:nvSpPr>
        <p:spPr>
          <a:xfrm rot="-5400000" flipH="1">
            <a:off x="7595405" y="4887640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3"/>
          <p:cNvSpPr/>
          <p:nvPr/>
        </p:nvSpPr>
        <p:spPr>
          <a:xfrm rot="-5400000" flipH="1">
            <a:off x="7674739" y="4966957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3"/>
          <p:cNvSpPr/>
          <p:nvPr/>
        </p:nvSpPr>
        <p:spPr>
          <a:xfrm rot="-5400000" flipH="1">
            <a:off x="774705" y="-258947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3"/>
          <p:cNvSpPr/>
          <p:nvPr/>
        </p:nvSpPr>
        <p:spPr>
          <a:xfrm rot="-5400000" flipH="1">
            <a:off x="854039" y="-179631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em Kufi"/>
              <a:buNone/>
              <a:defRPr sz="2800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0" r:id="rId5"/>
    <p:sldLayoutId id="2147483661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pos="5304">
          <p15:clr>
            <a:srgbClr val="EA4335"/>
          </p15:clr>
        </p15:guide>
        <p15:guide id="4" orient="horz" pos="2898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668">
          <p15:clr>
            <a:srgbClr val="EA4335"/>
          </p15:clr>
        </p15:guide>
        <p15:guide id="8" pos="409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"/>
          <p:cNvSpPr txBox="1">
            <a:spLocks noGrp="1"/>
          </p:cNvSpPr>
          <p:nvPr>
            <p:ph type="ctrTitle"/>
          </p:nvPr>
        </p:nvSpPr>
        <p:spPr>
          <a:xfrm>
            <a:off x="723900" y="1620896"/>
            <a:ext cx="7696200" cy="6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dirty="0"/>
              <a:t>Projet Tuteuré S4 </a:t>
            </a:r>
            <a:br>
              <a:rPr lang="fr-FR" sz="5400" dirty="0"/>
            </a:br>
            <a:r>
              <a:rPr lang="fr-FR" sz="5400" dirty="0"/>
              <a:t> Troisième rapport d’avancement</a:t>
            </a:r>
            <a:endParaRPr dirty="0"/>
          </a:p>
        </p:txBody>
      </p:sp>
      <p:sp>
        <p:nvSpPr>
          <p:cNvPr id="453" name="Google Shape;453;p26"/>
          <p:cNvSpPr txBox="1">
            <a:spLocks noGrp="1"/>
          </p:cNvSpPr>
          <p:nvPr>
            <p:ph type="subTitle" idx="1"/>
          </p:nvPr>
        </p:nvSpPr>
        <p:spPr>
          <a:xfrm>
            <a:off x="2617650" y="3422980"/>
            <a:ext cx="3908700" cy="2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Groupe 1</a:t>
            </a:r>
            <a:endParaRPr dirty="0"/>
          </a:p>
        </p:txBody>
      </p:sp>
      <p:grpSp>
        <p:nvGrpSpPr>
          <p:cNvPr id="454" name="Google Shape;454;p26"/>
          <p:cNvGrpSpPr/>
          <p:nvPr/>
        </p:nvGrpSpPr>
        <p:grpSpPr>
          <a:xfrm>
            <a:off x="-1254085" y="2542275"/>
            <a:ext cx="1046267" cy="1003174"/>
            <a:chOff x="8420100" y="0"/>
            <a:chExt cx="702025" cy="702000"/>
          </a:xfrm>
        </p:grpSpPr>
        <p:sp>
          <p:nvSpPr>
            <p:cNvPr id="455" name="Google Shape;455;p26"/>
            <p:cNvSpPr/>
            <p:nvPr/>
          </p:nvSpPr>
          <p:spPr>
            <a:xfrm>
              <a:off x="8420100" y="0"/>
              <a:ext cx="702025" cy="702000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8527850" y="107750"/>
              <a:ext cx="486500" cy="486500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ous-titre 2">
            <a:extLst>
              <a:ext uri="{FF2B5EF4-FFF2-40B4-BE49-F238E27FC236}">
                <a16:creationId xmlns:a16="http://schemas.microsoft.com/office/drawing/2014/main" id="{F8FF5B4B-5870-4403-A1F6-ECE2904A1682}"/>
              </a:ext>
            </a:extLst>
          </p:cNvPr>
          <p:cNvSpPr txBox="1">
            <a:spLocks/>
          </p:cNvSpPr>
          <p:nvPr/>
        </p:nvSpPr>
        <p:spPr>
          <a:xfrm>
            <a:off x="5710214" y="2542275"/>
            <a:ext cx="3367544" cy="295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fr-FR" dirty="0"/>
              <a:t>	Clause Axel</a:t>
            </a:r>
          </a:p>
          <a:p>
            <a:r>
              <a:rPr lang="fr-FR" u="sng" dirty="0"/>
              <a:t>De Matos Ribeiro Romain</a:t>
            </a:r>
          </a:p>
          <a:p>
            <a:r>
              <a:rPr lang="fr-FR" u="sng" dirty="0"/>
              <a:t>Leduc Thomas</a:t>
            </a:r>
          </a:p>
          <a:p>
            <a:r>
              <a:rPr lang="fr-FR" dirty="0"/>
              <a:t>Di Paolo Hugo</a:t>
            </a:r>
          </a:p>
          <a:p>
            <a:r>
              <a:rPr lang="fr-FR" dirty="0" err="1"/>
              <a:t>Allegra</a:t>
            </a:r>
            <a:r>
              <a:rPr lang="fr-FR" dirty="0"/>
              <a:t> Nathan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"/>
          <p:cNvSpPr txBox="1">
            <a:spLocks noGrp="1"/>
          </p:cNvSpPr>
          <p:nvPr>
            <p:ph type="title"/>
          </p:nvPr>
        </p:nvSpPr>
        <p:spPr>
          <a:xfrm>
            <a:off x="721950" y="277823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du Projet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subTitle" idx="1"/>
          </p:nvPr>
        </p:nvSpPr>
        <p:spPr>
          <a:xfrm>
            <a:off x="2499150" y="753475"/>
            <a:ext cx="41457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fr-FR" dirty="0" err="1"/>
              <a:t>éthode</a:t>
            </a:r>
            <a:r>
              <a:rPr lang="fr-FR" dirty="0"/>
              <a:t> de collaboration notamment le pair-</a:t>
            </a:r>
            <a:r>
              <a:rPr lang="fr-FR" dirty="0" err="1"/>
              <a:t>programming</a:t>
            </a:r>
            <a:r>
              <a:rPr lang="fr-FR" dirty="0"/>
              <a:t> afin de mener a terme les objectifs journaliers</a:t>
            </a:r>
            <a:endParaRPr dirty="0"/>
          </a:p>
        </p:txBody>
      </p:sp>
      <p:grpSp>
        <p:nvGrpSpPr>
          <p:cNvPr id="505" name="Google Shape;505;p31"/>
          <p:cNvGrpSpPr/>
          <p:nvPr/>
        </p:nvGrpSpPr>
        <p:grpSpPr>
          <a:xfrm>
            <a:off x="7593579" y="4886417"/>
            <a:ext cx="1550412" cy="516832"/>
            <a:chOff x="-1171" y="-257083"/>
            <a:chExt cx="1550412" cy="516832"/>
          </a:xfrm>
        </p:grpSpPr>
        <p:sp>
          <p:nvSpPr>
            <p:cNvPr id="506" name="Google Shape;506;p31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6D03A6C-301F-4992-BD5B-4BD2147D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279" y="643523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5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</a:t>
            </a:r>
            <a:r>
              <a:rPr lang="fr-FR" dirty="0"/>
              <a:t>s </a:t>
            </a:r>
            <a:r>
              <a:rPr lang="en" dirty="0"/>
              <a:t>de ce M</a:t>
            </a:r>
            <a:r>
              <a:rPr lang="fr-FR" dirty="0" err="1"/>
              <a:t>ercredi</a:t>
            </a:r>
            <a:r>
              <a:rPr lang="en" dirty="0"/>
              <a:t> :</a:t>
            </a:r>
            <a:endParaRPr dirty="0"/>
          </a:p>
        </p:txBody>
      </p:sp>
      <p:sp>
        <p:nvSpPr>
          <p:cNvPr id="622" name="Google Shape;622;p36"/>
          <p:cNvSpPr txBox="1">
            <a:spLocks noGrp="1"/>
          </p:cNvSpPr>
          <p:nvPr>
            <p:ph type="subTitle" idx="3"/>
          </p:nvPr>
        </p:nvSpPr>
        <p:spPr>
          <a:xfrm>
            <a:off x="1072413" y="3414664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Axel CLAUSE  Thomas LEDUC</a:t>
            </a:r>
            <a:endParaRPr dirty="0"/>
          </a:p>
        </p:txBody>
      </p:sp>
      <p:sp>
        <p:nvSpPr>
          <p:cNvPr id="623" name="Google Shape;623;p36"/>
          <p:cNvSpPr txBox="1">
            <a:spLocks noGrp="1"/>
          </p:cNvSpPr>
          <p:nvPr>
            <p:ph type="subTitle" idx="4"/>
          </p:nvPr>
        </p:nvSpPr>
        <p:spPr>
          <a:xfrm>
            <a:off x="1072412" y="3097389"/>
            <a:ext cx="2227047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Page en « savoir plus » via pop-up</a:t>
            </a:r>
            <a:endParaRPr dirty="0"/>
          </a:p>
        </p:txBody>
      </p:sp>
      <p:sp>
        <p:nvSpPr>
          <p:cNvPr id="624" name="Google Shape;624;p36"/>
          <p:cNvSpPr txBox="1">
            <a:spLocks noGrp="1"/>
          </p:cNvSpPr>
          <p:nvPr>
            <p:ph type="subTitle" idx="5"/>
          </p:nvPr>
        </p:nvSpPr>
        <p:spPr>
          <a:xfrm>
            <a:off x="3905377" y="2043113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Hugo DI PAOLO Thomas LEDUC</a:t>
            </a:r>
            <a:endParaRPr dirty="0"/>
          </a:p>
        </p:txBody>
      </p:sp>
      <p:sp>
        <p:nvSpPr>
          <p:cNvPr id="625" name="Google Shape;625;p36"/>
          <p:cNvSpPr txBox="1">
            <a:spLocks noGrp="1"/>
          </p:cNvSpPr>
          <p:nvPr>
            <p:ph type="subTitle" idx="6"/>
          </p:nvPr>
        </p:nvSpPr>
        <p:spPr>
          <a:xfrm>
            <a:off x="3831785" y="1582914"/>
            <a:ext cx="2876214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Utilisateur proche d’un lieu + Actualisation position</a:t>
            </a:r>
          </a:p>
        </p:txBody>
      </p:sp>
      <p:sp>
        <p:nvSpPr>
          <p:cNvPr id="626" name="Google Shape;626;p36"/>
          <p:cNvSpPr txBox="1">
            <a:spLocks noGrp="1"/>
          </p:cNvSpPr>
          <p:nvPr>
            <p:ph type="subTitle" idx="7"/>
          </p:nvPr>
        </p:nvSpPr>
        <p:spPr>
          <a:xfrm>
            <a:off x="3831784" y="3414664"/>
            <a:ext cx="265457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Romain DE MATOS RIBEIRO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subTitle" idx="8"/>
          </p:nvPr>
        </p:nvSpPr>
        <p:spPr>
          <a:xfrm>
            <a:off x="3831785" y="3097389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Cards</a:t>
            </a:r>
            <a:r>
              <a:rPr lang="fr-FR" dirty="0"/>
              <a:t> + icones personnalisées 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subTitle" idx="14"/>
          </p:nvPr>
        </p:nvSpPr>
        <p:spPr>
          <a:xfrm>
            <a:off x="6591159" y="3414664"/>
            <a:ext cx="201943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Nathan ALLEGRA</a:t>
            </a:r>
            <a:endParaRPr dirty="0"/>
          </a:p>
        </p:txBody>
      </p:sp>
      <p:sp>
        <p:nvSpPr>
          <p:cNvPr id="631" name="Google Shape;631;p36"/>
          <p:cNvSpPr txBox="1">
            <a:spLocks noGrp="1"/>
          </p:cNvSpPr>
          <p:nvPr>
            <p:ph type="subTitle" idx="15"/>
          </p:nvPr>
        </p:nvSpPr>
        <p:spPr>
          <a:xfrm>
            <a:off x="6591160" y="3097389"/>
            <a:ext cx="201944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</a:t>
            </a:r>
            <a:r>
              <a:rPr lang="en-US" dirty="0" err="1"/>
              <a:t>misation</a:t>
            </a:r>
            <a:r>
              <a:rPr lang="en-US" dirty="0"/>
              <a:t> Code</a:t>
            </a:r>
            <a:endParaRPr dirty="0"/>
          </a:p>
        </p:txBody>
      </p:sp>
      <p:sp>
        <p:nvSpPr>
          <p:cNvPr id="633" name="Google Shape;633;p36"/>
          <p:cNvSpPr/>
          <p:nvPr/>
        </p:nvSpPr>
        <p:spPr>
          <a:xfrm>
            <a:off x="967638" y="3088789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6"/>
          <p:cNvSpPr/>
          <p:nvPr/>
        </p:nvSpPr>
        <p:spPr>
          <a:xfrm>
            <a:off x="3727000" y="1574314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6"/>
          <p:cNvSpPr/>
          <p:nvPr/>
        </p:nvSpPr>
        <p:spPr>
          <a:xfrm>
            <a:off x="3727000" y="3088789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6"/>
          <p:cNvSpPr/>
          <p:nvPr/>
        </p:nvSpPr>
        <p:spPr>
          <a:xfrm>
            <a:off x="6486375" y="3088789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" grpId="0" build="p"/>
      <p:bldP spid="623" grpId="0" build="p"/>
      <p:bldP spid="624" grpId="0" build="p"/>
      <p:bldP spid="625" grpId="0" build="p"/>
      <p:bldP spid="626" grpId="0" build="p"/>
      <p:bldP spid="627" grpId="0" build="p"/>
      <p:bldP spid="630" grpId="0" build="p"/>
      <p:bldP spid="631" grpId="0" build="p"/>
      <p:bldP spid="633" grpId="0" animBg="1"/>
      <p:bldP spid="634" grpId="0" animBg="1"/>
      <p:bldP spid="635" grpId="0" animBg="1"/>
      <p:bldP spid="6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</a:t>
            </a:r>
            <a:r>
              <a:rPr lang="fr-FR" dirty="0"/>
              <a:t>é</a:t>
            </a:r>
            <a:r>
              <a:rPr lang="en" dirty="0"/>
              <a:t>visions d’hier</a:t>
            </a:r>
            <a:endParaRPr dirty="0"/>
          </a:p>
        </p:txBody>
      </p:sp>
      <p:sp>
        <p:nvSpPr>
          <p:cNvPr id="469" name="Google Shape;469;p28"/>
          <p:cNvSpPr txBox="1">
            <a:spLocks noGrp="1"/>
          </p:cNvSpPr>
          <p:nvPr>
            <p:ph type="title" idx="2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0" name="Google Shape;470;p28"/>
          <p:cNvSpPr txBox="1">
            <a:spLocks noGrp="1"/>
          </p:cNvSpPr>
          <p:nvPr>
            <p:ph type="subTitle" idx="1"/>
          </p:nvPr>
        </p:nvSpPr>
        <p:spPr>
          <a:xfrm>
            <a:off x="19859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Pop-Up Description</a:t>
            </a:r>
            <a:endParaRPr dirty="0"/>
          </a:p>
        </p:txBody>
      </p:sp>
      <p:sp>
        <p:nvSpPr>
          <p:cNvPr id="471" name="Google Shape;471;p28"/>
          <p:cNvSpPr txBox="1">
            <a:spLocks noGrp="1"/>
          </p:cNvSpPr>
          <p:nvPr>
            <p:ph type="subTitle" idx="3"/>
          </p:nvPr>
        </p:nvSpPr>
        <p:spPr>
          <a:xfrm>
            <a:off x="1985925" y="1732484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Axel CLAUSE</a:t>
            </a:r>
            <a:endParaRPr dirty="0"/>
          </a:p>
        </p:txBody>
      </p:sp>
      <p:sp>
        <p:nvSpPr>
          <p:cNvPr id="472" name="Google Shape;472;p28"/>
          <p:cNvSpPr txBox="1">
            <a:spLocks noGrp="1"/>
          </p:cNvSpPr>
          <p:nvPr>
            <p:ph type="title" idx="4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5"/>
          </p:nvPr>
        </p:nvSpPr>
        <p:spPr>
          <a:xfrm>
            <a:off x="19859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Logo et design</a:t>
            </a:r>
            <a:endParaRPr dirty="0"/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6"/>
          </p:nvPr>
        </p:nvSpPr>
        <p:spPr>
          <a:xfrm>
            <a:off x="1985925" y="3094559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Romain DE MATOS RIBEIRO</a:t>
            </a:r>
            <a:endParaRPr dirty="0"/>
          </a:p>
        </p:txBody>
      </p:sp>
      <p:sp>
        <p:nvSpPr>
          <p:cNvPr id="475" name="Google Shape;475;p28"/>
          <p:cNvSpPr txBox="1">
            <a:spLocks noGrp="1"/>
          </p:cNvSpPr>
          <p:nvPr>
            <p:ph type="title" idx="7"/>
          </p:nvPr>
        </p:nvSpPr>
        <p:spPr>
          <a:xfrm>
            <a:off x="46338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6" name="Google Shape;476;p28"/>
          <p:cNvSpPr txBox="1">
            <a:spLocks noGrp="1"/>
          </p:cNvSpPr>
          <p:nvPr>
            <p:ph type="subTitle" idx="8"/>
          </p:nvPr>
        </p:nvSpPr>
        <p:spPr>
          <a:xfrm>
            <a:off x="5805224" y="1437209"/>
            <a:ext cx="2818635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Jeu de données plus complet</a:t>
            </a:r>
            <a:endParaRPr dirty="0"/>
          </a:p>
        </p:txBody>
      </p:sp>
      <p:sp>
        <p:nvSpPr>
          <p:cNvPr id="477" name="Google Shape;477;p28"/>
          <p:cNvSpPr txBox="1">
            <a:spLocks noGrp="1"/>
          </p:cNvSpPr>
          <p:nvPr>
            <p:ph type="subTitle" idx="9"/>
          </p:nvPr>
        </p:nvSpPr>
        <p:spPr>
          <a:xfrm>
            <a:off x="5805225" y="1732484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Thomas LEDUC</a:t>
            </a:r>
            <a:endParaRPr dirty="0"/>
          </a:p>
        </p:txBody>
      </p:sp>
      <p:sp>
        <p:nvSpPr>
          <p:cNvPr id="478" name="Google Shape;478;p28"/>
          <p:cNvSpPr txBox="1">
            <a:spLocks noGrp="1"/>
          </p:cNvSpPr>
          <p:nvPr>
            <p:ph type="title" idx="13"/>
          </p:nvPr>
        </p:nvSpPr>
        <p:spPr>
          <a:xfrm>
            <a:off x="46338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79" name="Google Shape;479;p28"/>
          <p:cNvSpPr txBox="1">
            <a:spLocks noGrp="1"/>
          </p:cNvSpPr>
          <p:nvPr>
            <p:ph type="subTitle" idx="14"/>
          </p:nvPr>
        </p:nvSpPr>
        <p:spPr>
          <a:xfrm>
            <a:off x="58052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Eco-conception</a:t>
            </a:r>
            <a:endParaRPr dirty="0"/>
          </a:p>
        </p:txBody>
      </p:sp>
      <p:sp>
        <p:nvSpPr>
          <p:cNvPr id="480" name="Google Shape;480;p28"/>
          <p:cNvSpPr txBox="1">
            <a:spLocks noGrp="1"/>
          </p:cNvSpPr>
          <p:nvPr>
            <p:ph type="subTitle" idx="15"/>
          </p:nvPr>
        </p:nvSpPr>
        <p:spPr>
          <a:xfrm>
            <a:off x="5805225" y="3094559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Nathan</a:t>
            </a:r>
            <a:r>
              <a:rPr lang="en" dirty="0"/>
              <a:t> ALLEGRA</a:t>
            </a:r>
            <a:endParaRPr dirty="0"/>
          </a:p>
        </p:txBody>
      </p:sp>
      <p:sp>
        <p:nvSpPr>
          <p:cNvPr id="481" name="Google Shape;481;p28"/>
          <p:cNvSpPr/>
          <p:nvPr/>
        </p:nvSpPr>
        <p:spPr>
          <a:xfrm>
            <a:off x="1881150" y="150298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8"/>
          <p:cNvSpPr/>
          <p:nvPr/>
        </p:nvSpPr>
        <p:spPr>
          <a:xfrm>
            <a:off x="1881150" y="286506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8"/>
          <p:cNvSpPr/>
          <p:nvPr/>
        </p:nvSpPr>
        <p:spPr>
          <a:xfrm>
            <a:off x="5700450" y="150298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8"/>
          <p:cNvSpPr/>
          <p:nvPr/>
        </p:nvSpPr>
        <p:spPr>
          <a:xfrm>
            <a:off x="5700450" y="286506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78;p28">
            <a:extLst>
              <a:ext uri="{FF2B5EF4-FFF2-40B4-BE49-F238E27FC236}">
                <a16:creationId xmlns:a16="http://schemas.microsoft.com/office/drawing/2014/main" id="{01A4FD5B-5CC6-424C-AAC4-BF670BA71769}"/>
              </a:ext>
            </a:extLst>
          </p:cNvPr>
          <p:cNvSpPr txBox="1">
            <a:spLocks/>
          </p:cNvSpPr>
          <p:nvPr/>
        </p:nvSpPr>
        <p:spPr>
          <a:xfrm>
            <a:off x="814575" y="4078921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Reem Kufi"/>
              <a:buNone/>
              <a:defRPr sz="4800" b="0" i="0" u="none" strike="noStrike" cap="none">
                <a:solidFill>
                  <a:schemeClr val="accent5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rgbClr val="FF0000"/>
                </a:solidFill>
              </a:rPr>
              <a:t>05</a:t>
            </a:r>
          </a:p>
        </p:txBody>
      </p:sp>
      <p:sp>
        <p:nvSpPr>
          <p:cNvPr id="20" name="Google Shape;484;p28">
            <a:extLst>
              <a:ext uri="{FF2B5EF4-FFF2-40B4-BE49-F238E27FC236}">
                <a16:creationId xmlns:a16="http://schemas.microsoft.com/office/drawing/2014/main" id="{C02DDC83-7BA8-4062-81F5-B185B426F14E}"/>
              </a:ext>
            </a:extLst>
          </p:cNvPr>
          <p:cNvSpPr/>
          <p:nvPr/>
        </p:nvSpPr>
        <p:spPr>
          <a:xfrm>
            <a:off x="1871864" y="4001509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1" name="Google Shape;480;p28">
            <a:extLst>
              <a:ext uri="{FF2B5EF4-FFF2-40B4-BE49-F238E27FC236}">
                <a16:creationId xmlns:a16="http://schemas.microsoft.com/office/drawing/2014/main" id="{F37CFB0C-8AB1-477A-A267-5F2CCDC483CA}"/>
              </a:ext>
            </a:extLst>
          </p:cNvPr>
          <p:cNvSpPr txBox="1">
            <a:spLocks/>
          </p:cNvSpPr>
          <p:nvPr/>
        </p:nvSpPr>
        <p:spPr>
          <a:xfrm>
            <a:off x="1881150" y="4413277"/>
            <a:ext cx="2285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H</a:t>
            </a:r>
            <a:r>
              <a:rPr lang="fr-FR" dirty="0" err="1"/>
              <a:t>ugo</a:t>
            </a:r>
            <a:r>
              <a:rPr lang="fr-FR" dirty="0"/>
              <a:t> DI PAOLO</a:t>
            </a:r>
          </a:p>
        </p:txBody>
      </p:sp>
      <p:sp>
        <p:nvSpPr>
          <p:cNvPr id="22" name="Google Shape;479;p28">
            <a:extLst>
              <a:ext uri="{FF2B5EF4-FFF2-40B4-BE49-F238E27FC236}">
                <a16:creationId xmlns:a16="http://schemas.microsoft.com/office/drawing/2014/main" id="{D84F7A74-6D2D-4999-AF4F-7405C8E10BC8}"/>
              </a:ext>
            </a:extLst>
          </p:cNvPr>
          <p:cNvSpPr txBox="1">
            <a:spLocks/>
          </p:cNvSpPr>
          <p:nvPr/>
        </p:nvSpPr>
        <p:spPr>
          <a:xfrm>
            <a:off x="1907675" y="4075719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fr-FR" dirty="0"/>
              <a:t>Vibrations téléphone</a:t>
            </a:r>
          </a:p>
        </p:txBody>
      </p:sp>
      <p:sp>
        <p:nvSpPr>
          <p:cNvPr id="23" name="Google Shape;478;p28">
            <a:extLst>
              <a:ext uri="{FF2B5EF4-FFF2-40B4-BE49-F238E27FC236}">
                <a16:creationId xmlns:a16="http://schemas.microsoft.com/office/drawing/2014/main" id="{14DF4EE4-2E00-4575-B0F4-5ABE5751F382}"/>
              </a:ext>
            </a:extLst>
          </p:cNvPr>
          <p:cNvSpPr txBox="1">
            <a:spLocks/>
          </p:cNvSpPr>
          <p:nvPr/>
        </p:nvSpPr>
        <p:spPr>
          <a:xfrm>
            <a:off x="4602992" y="400154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Reem Kufi"/>
              <a:buNone/>
              <a:defRPr sz="4800" b="0" i="0" u="none" strike="noStrike" cap="none">
                <a:solidFill>
                  <a:schemeClr val="accent5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rgbClr val="002060"/>
                </a:solidFill>
              </a:rPr>
              <a:t>06</a:t>
            </a:r>
          </a:p>
        </p:txBody>
      </p:sp>
      <p:sp>
        <p:nvSpPr>
          <p:cNvPr id="24" name="Google Shape;484;p28">
            <a:extLst>
              <a:ext uri="{FF2B5EF4-FFF2-40B4-BE49-F238E27FC236}">
                <a16:creationId xmlns:a16="http://schemas.microsoft.com/office/drawing/2014/main" id="{59F02863-39A5-4BA5-B6B7-446F92F69283}"/>
              </a:ext>
            </a:extLst>
          </p:cNvPr>
          <p:cNvSpPr/>
          <p:nvPr/>
        </p:nvSpPr>
        <p:spPr>
          <a:xfrm>
            <a:off x="5703092" y="3984118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25" name="Google Shape;480;p28">
            <a:extLst>
              <a:ext uri="{FF2B5EF4-FFF2-40B4-BE49-F238E27FC236}">
                <a16:creationId xmlns:a16="http://schemas.microsoft.com/office/drawing/2014/main" id="{9A3F3057-4F5A-44FC-A27A-7F8A11E7FA3B}"/>
              </a:ext>
            </a:extLst>
          </p:cNvPr>
          <p:cNvSpPr txBox="1">
            <a:spLocks/>
          </p:cNvSpPr>
          <p:nvPr/>
        </p:nvSpPr>
        <p:spPr>
          <a:xfrm>
            <a:off x="5700450" y="4395886"/>
            <a:ext cx="2285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fr-FR" dirty="0"/>
              <a:t>Groupe</a:t>
            </a:r>
          </a:p>
        </p:txBody>
      </p:sp>
      <p:sp>
        <p:nvSpPr>
          <p:cNvPr id="26" name="Google Shape;479;p28">
            <a:extLst>
              <a:ext uri="{FF2B5EF4-FFF2-40B4-BE49-F238E27FC236}">
                <a16:creationId xmlns:a16="http://schemas.microsoft.com/office/drawing/2014/main" id="{820082A0-F2B6-4F2E-9208-4D6738A05DE2}"/>
              </a:ext>
            </a:extLst>
          </p:cNvPr>
          <p:cNvSpPr txBox="1">
            <a:spLocks/>
          </p:cNvSpPr>
          <p:nvPr/>
        </p:nvSpPr>
        <p:spPr>
          <a:xfrm>
            <a:off x="5726975" y="4058328"/>
            <a:ext cx="2524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fr-FR" dirty="0"/>
              <a:t>Optimisation du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2343150" y="1460360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Pop-Up Description</a:t>
            </a:r>
            <a:endParaRPr dirty="0"/>
          </a:p>
        </p:txBody>
      </p:sp>
      <p:sp>
        <p:nvSpPr>
          <p:cNvPr id="490" name="Google Shape;490;p29"/>
          <p:cNvSpPr txBox="1">
            <a:spLocks noGrp="1"/>
          </p:cNvSpPr>
          <p:nvPr>
            <p:ph type="title"/>
          </p:nvPr>
        </p:nvSpPr>
        <p:spPr>
          <a:xfrm>
            <a:off x="2343150" y="704932"/>
            <a:ext cx="4457699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4428AAA-D04C-4114-A698-E9B3F13AF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49" y="1952625"/>
            <a:ext cx="300990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2343150" y="1382523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Jeu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dirty="0"/>
          </a:p>
        </p:txBody>
      </p:sp>
      <p:sp>
        <p:nvSpPr>
          <p:cNvPr id="490" name="Google Shape;490;p29"/>
          <p:cNvSpPr txBox="1">
            <a:spLocks noGrp="1"/>
          </p:cNvSpPr>
          <p:nvPr>
            <p:ph type="title"/>
          </p:nvPr>
        </p:nvSpPr>
        <p:spPr>
          <a:xfrm>
            <a:off x="3714750" y="714123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02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4C23FE0-BC4C-4047-9362-E9684BE38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184" y="1912029"/>
            <a:ext cx="1601331" cy="30939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A523324-7D7C-4154-9078-91A703ED6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59" y="2355723"/>
            <a:ext cx="5429250" cy="19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9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2343150" y="1216268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Logo et design</a:t>
            </a:r>
            <a:endParaRPr dirty="0"/>
          </a:p>
        </p:txBody>
      </p:sp>
      <p:sp>
        <p:nvSpPr>
          <p:cNvPr id="490" name="Google Shape;490;p29"/>
          <p:cNvSpPr txBox="1">
            <a:spLocks noGrp="1"/>
          </p:cNvSpPr>
          <p:nvPr>
            <p:ph type="title"/>
          </p:nvPr>
        </p:nvSpPr>
        <p:spPr>
          <a:xfrm>
            <a:off x="3714750" y="547868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03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E0D6FDE-F76C-4C79-B09C-281D88275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615" y="2092709"/>
            <a:ext cx="2319105" cy="231910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143B711-05A0-47F1-92B2-B9C331AA7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82" y="1365331"/>
            <a:ext cx="1798348" cy="3653216"/>
          </a:xfrm>
          <a:prstGeom prst="rect">
            <a:avLst/>
          </a:prstGeom>
        </p:spPr>
      </p:pic>
      <p:pic>
        <p:nvPicPr>
          <p:cNvPr id="1026" name="Picture 2" descr="https://cdn.discordapp.com/attachments/945238966628667412/945797149906587688/unknown.png">
            <a:extLst>
              <a:ext uri="{FF2B5EF4-FFF2-40B4-BE49-F238E27FC236}">
                <a16:creationId xmlns:a16="http://schemas.microsoft.com/office/drawing/2014/main" id="{EF849787-1D38-4CF6-8061-A8CF27BF0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985982"/>
            <a:ext cx="34099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72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2343150" y="1146996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Vibrations </a:t>
            </a:r>
            <a:r>
              <a:rPr lang="en-US" dirty="0" err="1"/>
              <a:t>téléphone</a:t>
            </a:r>
            <a:endParaRPr dirty="0"/>
          </a:p>
        </p:txBody>
      </p:sp>
      <p:sp>
        <p:nvSpPr>
          <p:cNvPr id="490" name="Google Shape;490;p29"/>
          <p:cNvSpPr txBox="1">
            <a:spLocks noGrp="1"/>
          </p:cNvSpPr>
          <p:nvPr>
            <p:ph type="title"/>
          </p:nvPr>
        </p:nvSpPr>
        <p:spPr>
          <a:xfrm>
            <a:off x="3714750" y="478596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05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A493D5-4085-459A-9143-86D252466693}"/>
              </a:ext>
            </a:extLst>
          </p:cNvPr>
          <p:cNvSpPr txBox="1"/>
          <p:nvPr/>
        </p:nvSpPr>
        <p:spPr>
          <a:xfrm>
            <a:off x="4084765" y="2263973"/>
            <a:ext cx="134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Réussi </a:t>
            </a:r>
          </a:p>
        </p:txBody>
      </p:sp>
    </p:spTree>
    <p:extLst>
      <p:ext uri="{BB962C8B-B14F-4D97-AF65-F5344CB8AC3E}">
        <p14:creationId xmlns:p14="http://schemas.microsoft.com/office/powerpoint/2010/main" val="177666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2343150" y="1146996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Optimisation</a:t>
            </a:r>
            <a:r>
              <a:rPr lang="en-US" dirty="0"/>
              <a:t> du code</a:t>
            </a:r>
            <a:endParaRPr dirty="0"/>
          </a:p>
        </p:txBody>
      </p:sp>
      <p:sp>
        <p:nvSpPr>
          <p:cNvPr id="490" name="Google Shape;490;p29"/>
          <p:cNvSpPr txBox="1">
            <a:spLocks noGrp="1"/>
          </p:cNvSpPr>
          <p:nvPr>
            <p:ph type="title"/>
          </p:nvPr>
        </p:nvSpPr>
        <p:spPr>
          <a:xfrm>
            <a:off x="3714750" y="478596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06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710364-DEDC-4704-AE53-409D08E9795B}"/>
              </a:ext>
            </a:extLst>
          </p:cNvPr>
          <p:cNvSpPr txBox="1"/>
          <p:nvPr/>
        </p:nvSpPr>
        <p:spPr>
          <a:xfrm>
            <a:off x="3504088" y="2424996"/>
            <a:ext cx="292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 continuer</a:t>
            </a:r>
          </a:p>
        </p:txBody>
      </p:sp>
    </p:spTree>
    <p:extLst>
      <p:ext uri="{BB962C8B-B14F-4D97-AF65-F5344CB8AC3E}">
        <p14:creationId xmlns:p14="http://schemas.microsoft.com/office/powerpoint/2010/main" val="70978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D2B79BF-E267-4CFC-82E6-FBF8D055E28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77A01E1-6312-4987-941E-1CEBBBA27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et Cordova</a:t>
            </a:r>
          </a:p>
        </p:txBody>
      </p:sp>
    </p:spTree>
    <p:extLst>
      <p:ext uri="{BB962C8B-B14F-4D97-AF65-F5344CB8AC3E}">
        <p14:creationId xmlns:p14="http://schemas.microsoft.com/office/powerpoint/2010/main" val="299824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"/>
          <p:cNvSpPr txBox="1">
            <a:spLocks noGrp="1"/>
          </p:cNvSpPr>
          <p:nvPr>
            <p:ph type="title"/>
          </p:nvPr>
        </p:nvSpPr>
        <p:spPr>
          <a:xfrm>
            <a:off x="721950" y="277823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de Gantt + Rapport </a:t>
            </a:r>
            <a:endParaRPr dirty="0"/>
          </a:p>
        </p:txBody>
      </p:sp>
      <p:grpSp>
        <p:nvGrpSpPr>
          <p:cNvPr id="505" name="Google Shape;505;p31"/>
          <p:cNvGrpSpPr/>
          <p:nvPr/>
        </p:nvGrpSpPr>
        <p:grpSpPr>
          <a:xfrm>
            <a:off x="7593579" y="4886417"/>
            <a:ext cx="1550412" cy="516832"/>
            <a:chOff x="-1171" y="-257083"/>
            <a:chExt cx="1550412" cy="516832"/>
          </a:xfrm>
        </p:grpSpPr>
        <p:sp>
          <p:nvSpPr>
            <p:cNvPr id="506" name="Google Shape;506;p31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https://cdn.discordapp.com/attachments/945238966628667412/945802539926945812/unknown.png">
            <a:extLst>
              <a:ext uri="{FF2B5EF4-FFF2-40B4-BE49-F238E27FC236}">
                <a16:creationId xmlns:a16="http://schemas.microsoft.com/office/drawing/2014/main" id="{CAB3FA18-0732-4212-B549-0D5EA3EB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031" y="643523"/>
            <a:ext cx="4794493" cy="451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own Hall Meeting by Slidesgo">
  <a:themeElements>
    <a:clrScheme name="Simple Light">
      <a:dk1>
        <a:srgbClr val="000000"/>
      </a:dk1>
      <a:lt1>
        <a:srgbClr val="FFFFFF"/>
      </a:lt1>
      <a:dk2>
        <a:srgbClr val="313131"/>
      </a:dk2>
      <a:lt2>
        <a:srgbClr val="F0F0F0"/>
      </a:lt2>
      <a:accent1>
        <a:srgbClr val="EBCC7D"/>
      </a:accent1>
      <a:accent2>
        <a:srgbClr val="EBC04C"/>
      </a:accent2>
      <a:accent3>
        <a:srgbClr val="75C7BF"/>
      </a:accent3>
      <a:accent4>
        <a:srgbClr val="37756F"/>
      </a:accent4>
      <a:accent5>
        <a:srgbClr val="73A9C9"/>
      </a:accent5>
      <a:accent6>
        <a:srgbClr val="0F568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Affichage à l'écran (16:9)</PresentationFormat>
  <Paragraphs>52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Source Sans Pro</vt:lpstr>
      <vt:lpstr>Reem Kufi</vt:lpstr>
      <vt:lpstr>Town Hall Meeting by Slidesgo</vt:lpstr>
      <vt:lpstr>Projet Tuteuré S4   Troisième rapport d’avancement</vt:lpstr>
      <vt:lpstr>Prévisions d’hier</vt:lpstr>
      <vt:lpstr>Pop-Up Description</vt:lpstr>
      <vt:lpstr>Jeu de données</vt:lpstr>
      <vt:lpstr>Logo et design</vt:lpstr>
      <vt:lpstr>Vibrations téléphone</vt:lpstr>
      <vt:lpstr>Optimisation du code</vt:lpstr>
      <vt:lpstr>Démonstration</vt:lpstr>
      <vt:lpstr>Diagramme de Gantt + Rapport </vt:lpstr>
      <vt:lpstr>Gestion du Projet</vt:lpstr>
      <vt:lpstr>Objectifs de ce Mercredi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TOWN HALL MEETING</dc:title>
  <dc:creator>Hugo DI PAOLO</dc:creator>
  <cp:lastModifiedBy>Thomas Leduc</cp:lastModifiedBy>
  <cp:revision>18</cp:revision>
  <dcterms:modified xsi:type="dcterms:W3CDTF">2022-02-22T22:02:47Z</dcterms:modified>
</cp:coreProperties>
</file>