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8" r:id="rId3"/>
    <p:sldId id="309" r:id="rId4"/>
    <p:sldId id="302" r:id="rId5"/>
    <p:sldId id="303" r:id="rId6"/>
    <p:sldId id="305" r:id="rId7"/>
    <p:sldId id="310" r:id="rId8"/>
    <p:sldId id="311" r:id="rId9"/>
    <p:sldId id="261" r:id="rId10"/>
    <p:sldId id="308" r:id="rId11"/>
    <p:sldId id="266" r:id="rId12"/>
  </p:sldIdLst>
  <p:sldSz cx="9144000" cy="5143500" type="screen16x9"/>
  <p:notesSz cx="6858000" cy="9144000"/>
  <p:embeddedFontLst>
    <p:embeddedFont>
      <p:font typeface="Reem Kufi" panose="020B0604020202020204" charset="-78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A154F7-FC9B-4D0D-B847-FCB5C5C5A7F6}">
  <a:tblStyle styleId="{DEA154F7-FC9B-4D0D-B847-FCB5C5C5A7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12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94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25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83785288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83785288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8bd89ab1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8bd89ab1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2048774"/>
            <a:ext cx="7696200" cy="6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300" b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2799526"/>
            <a:ext cx="3908700" cy="29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8882" y="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79556" y="793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58881" y="51680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79555" y="596125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58881" y="103360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79555" y="1112925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8627160" y="4887619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5400000" flipH="1">
            <a:off x="8706494" y="4966953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5400000" flipH="1">
            <a:off x="8110360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5400000" flipH="1">
            <a:off x="8189694" y="496695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5400000" flipH="1">
            <a:off x="7593560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5400000" flipH="1">
            <a:off x="7672895" y="496695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5400000">
            <a:off x="515620" y="4887615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5400000">
            <a:off x="594955" y="496693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-1180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5400000">
            <a:off x="78155" y="4966933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5400000">
            <a:off x="8627160" y="-258944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5400000">
            <a:off x="8706494" y="-17962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5400000">
            <a:off x="8110360" y="-258942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5400000">
            <a:off x="8189695" y="-1796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-1171" y="-257083"/>
            <a:ext cx="1550412" cy="516832"/>
            <a:chOff x="-1171" y="-257083"/>
            <a:chExt cx="1550412" cy="516832"/>
          </a:xfrm>
        </p:grpSpPr>
        <p:sp>
          <p:nvSpPr>
            <p:cNvPr id="36" name="Google Shape;36;p3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7593579" y="4886417"/>
            <a:ext cx="1550412" cy="516832"/>
            <a:chOff x="-1171" y="-257083"/>
            <a:chExt cx="1550412" cy="516832"/>
          </a:xfrm>
        </p:grpSpPr>
        <p:sp>
          <p:nvSpPr>
            <p:cNvPr id="43" name="Google Shape;43;p3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2499150" y="1058275"/>
            <a:ext cx="41457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-1171" y="-257083"/>
            <a:ext cx="1550412" cy="516832"/>
            <a:chOff x="-1171" y="-257083"/>
            <a:chExt cx="1550412" cy="516832"/>
          </a:xfrm>
        </p:grpSpPr>
        <p:sp>
          <p:nvSpPr>
            <p:cNvPr id="111" name="Google Shape;111;p7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lt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ubTitle" idx="1"/>
          </p:nvPr>
        </p:nvSpPr>
        <p:spPr>
          <a:xfrm>
            <a:off x="1072413" y="1900189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4"/>
          <p:cNvSpPr txBox="1">
            <a:spLocks noGrp="1"/>
          </p:cNvSpPr>
          <p:nvPr>
            <p:ph type="subTitle" idx="2"/>
          </p:nvPr>
        </p:nvSpPr>
        <p:spPr>
          <a:xfrm>
            <a:off x="1072413" y="1582914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ubTitle" idx="3"/>
          </p:nvPr>
        </p:nvSpPr>
        <p:spPr>
          <a:xfrm>
            <a:off x="1072413" y="3414664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4"/>
          </p:nvPr>
        </p:nvSpPr>
        <p:spPr>
          <a:xfrm>
            <a:off x="1072413" y="3097389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subTitle" idx="5"/>
          </p:nvPr>
        </p:nvSpPr>
        <p:spPr>
          <a:xfrm>
            <a:off x="3831785" y="1900189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6"/>
          </p:nvPr>
        </p:nvSpPr>
        <p:spPr>
          <a:xfrm>
            <a:off x="3831785" y="1582914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7"/>
          </p:nvPr>
        </p:nvSpPr>
        <p:spPr>
          <a:xfrm>
            <a:off x="3831785" y="3414664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8"/>
          </p:nvPr>
        </p:nvSpPr>
        <p:spPr>
          <a:xfrm>
            <a:off x="3831785" y="3097389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9"/>
          </p:nvPr>
        </p:nvSpPr>
        <p:spPr>
          <a:xfrm>
            <a:off x="6591160" y="1900189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3"/>
          </p:nvPr>
        </p:nvSpPr>
        <p:spPr>
          <a:xfrm>
            <a:off x="6591160" y="1582914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4"/>
          </p:nvPr>
        </p:nvSpPr>
        <p:spPr>
          <a:xfrm>
            <a:off x="6591160" y="3414664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5"/>
          </p:nvPr>
        </p:nvSpPr>
        <p:spPr>
          <a:xfrm>
            <a:off x="6591160" y="3097389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5400000" flipH="1">
            <a:off x="8369867" y="516792"/>
            <a:ext cx="1550412" cy="516832"/>
            <a:chOff x="-1171" y="-257083"/>
            <a:chExt cx="1550412" cy="516832"/>
          </a:xfrm>
        </p:grpSpPr>
        <p:sp>
          <p:nvSpPr>
            <p:cNvPr id="236" name="Google Shape;236;p14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14"/>
          <p:cNvGrpSpPr/>
          <p:nvPr/>
        </p:nvGrpSpPr>
        <p:grpSpPr>
          <a:xfrm rot="5400000" flipH="1">
            <a:off x="-779839" y="4109867"/>
            <a:ext cx="1550412" cy="516832"/>
            <a:chOff x="-1171" y="-257083"/>
            <a:chExt cx="1550412" cy="516832"/>
          </a:xfrm>
        </p:grpSpPr>
        <p:sp>
          <p:nvSpPr>
            <p:cNvPr id="243" name="Google Shape;243;p14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/>
          <p:nvPr/>
        </p:nvSpPr>
        <p:spPr>
          <a:xfrm rot="10800000" flipH="1">
            <a:off x="-258882" y="4628675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/>
          <p:nvPr/>
        </p:nvSpPr>
        <p:spPr>
          <a:xfrm rot="10800000" flipH="1">
            <a:off x="-179556" y="4708000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2"/>
          <p:cNvSpPr/>
          <p:nvPr/>
        </p:nvSpPr>
        <p:spPr>
          <a:xfrm rot="10800000" flipH="1">
            <a:off x="-258881" y="4111875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2"/>
          <p:cNvSpPr/>
          <p:nvPr/>
        </p:nvSpPr>
        <p:spPr>
          <a:xfrm rot="10800000" flipH="1">
            <a:off x="-179555" y="4191201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2"/>
          <p:cNvSpPr/>
          <p:nvPr/>
        </p:nvSpPr>
        <p:spPr>
          <a:xfrm rot="10800000" flipH="1">
            <a:off x="-258881" y="3595075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2"/>
          <p:cNvSpPr/>
          <p:nvPr/>
        </p:nvSpPr>
        <p:spPr>
          <a:xfrm rot="10800000" flipH="1">
            <a:off x="-179555" y="3674401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"/>
          <p:cNvSpPr/>
          <p:nvPr/>
        </p:nvSpPr>
        <p:spPr>
          <a:xfrm rot="5400000">
            <a:off x="8627160" y="-258944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 rot="5400000">
            <a:off x="8706494" y="-17962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 rot="5400000">
            <a:off x="8110360" y="-258942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/>
          <p:nvPr/>
        </p:nvSpPr>
        <p:spPr>
          <a:xfrm rot="5400000">
            <a:off x="8189694" y="-1796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"/>
          <p:cNvSpPr/>
          <p:nvPr/>
        </p:nvSpPr>
        <p:spPr>
          <a:xfrm rot="5400000">
            <a:off x="7593560" y="-258942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2"/>
          <p:cNvSpPr/>
          <p:nvPr/>
        </p:nvSpPr>
        <p:spPr>
          <a:xfrm rot="5400000">
            <a:off x="7672895" y="-1796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2"/>
          <p:cNvSpPr/>
          <p:nvPr/>
        </p:nvSpPr>
        <p:spPr>
          <a:xfrm rot="5400000" flipH="1">
            <a:off x="515620" y="-25894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2"/>
          <p:cNvSpPr/>
          <p:nvPr/>
        </p:nvSpPr>
        <p:spPr>
          <a:xfrm rot="5400000" flipH="1">
            <a:off x="594955" y="-17960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2"/>
          <p:cNvSpPr/>
          <p:nvPr/>
        </p:nvSpPr>
        <p:spPr>
          <a:xfrm rot="5400000" flipH="1">
            <a:off x="-1180" y="-258942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2"/>
          <p:cNvSpPr/>
          <p:nvPr/>
        </p:nvSpPr>
        <p:spPr>
          <a:xfrm rot="5400000" flipH="1">
            <a:off x="78155" y="-17960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2"/>
          <p:cNvSpPr/>
          <p:nvPr/>
        </p:nvSpPr>
        <p:spPr>
          <a:xfrm rot="5400000" flipH="1">
            <a:off x="8627160" y="4887619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2"/>
          <p:cNvSpPr/>
          <p:nvPr/>
        </p:nvSpPr>
        <p:spPr>
          <a:xfrm rot="5400000" flipH="1">
            <a:off x="8706494" y="4966953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2"/>
          <p:cNvSpPr/>
          <p:nvPr/>
        </p:nvSpPr>
        <p:spPr>
          <a:xfrm rot="5400000" flipH="1">
            <a:off x="8110360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"/>
          <p:cNvSpPr/>
          <p:nvPr/>
        </p:nvSpPr>
        <p:spPr>
          <a:xfrm rot="5400000" flipH="1">
            <a:off x="8189695" y="496695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2"/>
          <p:cNvSpPr/>
          <p:nvPr/>
        </p:nvSpPr>
        <p:spPr>
          <a:xfrm rot="-5400000" flipH="1">
            <a:off x="7595405" y="488764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2"/>
          <p:cNvSpPr/>
          <p:nvPr/>
        </p:nvSpPr>
        <p:spPr>
          <a:xfrm rot="-5400000" flipH="1">
            <a:off x="7674739" y="496695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/>
          <p:nvPr/>
        </p:nvSpPr>
        <p:spPr>
          <a:xfrm flipH="1">
            <a:off x="8627150" y="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 flipH="1">
            <a:off x="8706494" y="793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 flipH="1">
            <a:off x="8627149" y="51680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 flipH="1">
            <a:off x="8706493" y="596125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 flipH="1">
            <a:off x="8627149" y="103360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/>
          <p:nvPr/>
        </p:nvSpPr>
        <p:spPr>
          <a:xfrm flipH="1">
            <a:off x="8706493" y="1112925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 rot="-5400000">
            <a:off x="-258891" y="4887619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 rot="-5400000">
            <a:off x="-179556" y="4966953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 rot="-5400000">
            <a:off x="257909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EBCC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 rot="-5400000">
            <a:off x="337243" y="496695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 rot="-5400000">
            <a:off x="774709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 rot="-5400000">
            <a:off x="854043" y="496695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 rot="-5400000" flipH="1">
            <a:off x="8112205" y="4887615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 rot="-5400000" flipH="1">
            <a:off x="8191539" y="4966932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 rot="-5400000" flipH="1">
            <a:off x="8629004" y="488761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 rot="-5400000" flipH="1">
            <a:off x="8708339" y="4966933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 rot="-5400000" flipH="1">
            <a:off x="-258891" y="-258944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3A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 rot="-5400000" flipH="1">
            <a:off x="-179556" y="-17962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 rot="-5400000" flipH="1">
            <a:off x="257909" y="-258942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rgbClr val="7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 rot="-5400000" flipH="1">
            <a:off x="337243" y="-179626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3"/>
          <p:cNvSpPr/>
          <p:nvPr/>
        </p:nvSpPr>
        <p:spPr>
          <a:xfrm rot="-5400000" flipH="1">
            <a:off x="7595405" y="4887640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3"/>
          <p:cNvSpPr/>
          <p:nvPr/>
        </p:nvSpPr>
        <p:spPr>
          <a:xfrm rot="-5400000" flipH="1">
            <a:off x="7674739" y="4966957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 rot="-5400000" flipH="1">
            <a:off x="774705" y="-258947"/>
            <a:ext cx="516831" cy="516812"/>
          </a:xfrm>
          <a:custGeom>
            <a:avLst/>
            <a:gdLst/>
            <a:ahLst/>
            <a:cxnLst/>
            <a:rect l="l" t="t" r="r" b="b"/>
            <a:pathLst>
              <a:path w="28081" h="28080" extrusionOk="0">
                <a:moveTo>
                  <a:pt x="14040" y="0"/>
                </a:moveTo>
                <a:cubicBezTo>
                  <a:pt x="6278" y="0"/>
                  <a:pt x="1" y="6298"/>
                  <a:pt x="1" y="14040"/>
                </a:cubicBezTo>
                <a:cubicBezTo>
                  <a:pt x="1" y="21803"/>
                  <a:pt x="6278" y="28080"/>
                  <a:pt x="14040" y="28080"/>
                </a:cubicBezTo>
                <a:cubicBezTo>
                  <a:pt x="21803" y="28080"/>
                  <a:pt x="28080" y="21803"/>
                  <a:pt x="28080" y="14040"/>
                </a:cubicBezTo>
                <a:cubicBezTo>
                  <a:pt x="28080" y="6298"/>
                  <a:pt x="21803" y="0"/>
                  <a:pt x="140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3"/>
          <p:cNvSpPr/>
          <p:nvPr/>
        </p:nvSpPr>
        <p:spPr>
          <a:xfrm rot="-5400000" flipH="1">
            <a:off x="854039" y="-179631"/>
            <a:ext cx="358161" cy="358161"/>
          </a:xfrm>
          <a:custGeom>
            <a:avLst/>
            <a:gdLst/>
            <a:ahLst/>
            <a:cxnLst/>
            <a:rect l="l" t="t" r="r" b="b"/>
            <a:pathLst>
              <a:path w="19460" h="19460" extrusionOk="0">
                <a:moveTo>
                  <a:pt x="9730" y="1"/>
                </a:moveTo>
                <a:cubicBezTo>
                  <a:pt x="4353" y="1"/>
                  <a:pt x="1" y="4353"/>
                  <a:pt x="1" y="9730"/>
                </a:cubicBezTo>
                <a:cubicBezTo>
                  <a:pt x="1" y="15108"/>
                  <a:pt x="4353" y="19460"/>
                  <a:pt x="9730" y="19460"/>
                </a:cubicBezTo>
                <a:cubicBezTo>
                  <a:pt x="15108" y="19460"/>
                  <a:pt x="19460" y="15108"/>
                  <a:pt x="19460" y="9730"/>
                </a:cubicBezTo>
                <a:cubicBezTo>
                  <a:pt x="19460" y="4353"/>
                  <a:pt x="15108" y="1"/>
                  <a:pt x="9730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title" idx="2" hasCustomPrompt="1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5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subTitle" idx="3"/>
          </p:nvPr>
        </p:nvSpPr>
        <p:spPr>
          <a:xfrm>
            <a:off x="19859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title" idx="4" hasCustomPrompt="1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5"/>
          <p:cNvSpPr txBox="1">
            <a:spLocks noGrp="1"/>
          </p:cNvSpPr>
          <p:nvPr>
            <p:ph type="subTitle" idx="5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6"/>
          </p:nvPr>
        </p:nvSpPr>
        <p:spPr>
          <a:xfrm>
            <a:off x="19859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7" hasCustomPrompt="1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5"/>
          <p:cNvSpPr txBox="1">
            <a:spLocks noGrp="1"/>
          </p:cNvSpPr>
          <p:nvPr>
            <p:ph type="subTitle" idx="8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5"/>
          <p:cNvSpPr txBox="1">
            <a:spLocks noGrp="1"/>
          </p:cNvSpPr>
          <p:nvPr>
            <p:ph type="subTitle" idx="9"/>
          </p:nvPr>
        </p:nvSpPr>
        <p:spPr>
          <a:xfrm>
            <a:off x="58052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title" idx="13" hasCustomPrompt="1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15"/>
          <p:cNvSpPr txBox="1">
            <a:spLocks noGrp="1"/>
          </p:cNvSpPr>
          <p:nvPr>
            <p:ph type="subTitle" idx="14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5"/>
          <p:cNvSpPr txBox="1">
            <a:spLocks noGrp="1"/>
          </p:cNvSpPr>
          <p:nvPr>
            <p:ph type="subTitle" idx="15"/>
          </p:nvPr>
        </p:nvSpPr>
        <p:spPr>
          <a:xfrm>
            <a:off x="58052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63" name="Google Shape;263;p15"/>
          <p:cNvGrpSpPr/>
          <p:nvPr/>
        </p:nvGrpSpPr>
        <p:grpSpPr>
          <a:xfrm rot="5400000" flipH="1">
            <a:off x="8369867" y="516792"/>
            <a:ext cx="1550412" cy="516832"/>
            <a:chOff x="-1171" y="-257083"/>
            <a:chExt cx="1550412" cy="516832"/>
          </a:xfrm>
        </p:grpSpPr>
        <p:sp>
          <p:nvSpPr>
            <p:cNvPr id="264" name="Google Shape;264;p15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5"/>
          <p:cNvGrpSpPr/>
          <p:nvPr/>
        </p:nvGrpSpPr>
        <p:grpSpPr>
          <a:xfrm rot="5400000" flipH="1">
            <a:off x="-779839" y="4109867"/>
            <a:ext cx="1550412" cy="516832"/>
            <a:chOff x="-1171" y="-257083"/>
            <a:chExt cx="1550412" cy="516832"/>
          </a:xfrm>
        </p:grpSpPr>
        <p:sp>
          <p:nvSpPr>
            <p:cNvPr id="271" name="Google Shape;271;p15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026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eem Kufi"/>
              <a:buNone/>
              <a:defRPr sz="28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8" r:id="rId6"/>
    <p:sldLayoutId id="2147483669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pos="5304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668">
          <p15:clr>
            <a:srgbClr val="EA4335"/>
          </p15:clr>
        </p15:guide>
        <p15:guide id="8" pos="409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>
            <a:spLocks noGrp="1"/>
          </p:cNvSpPr>
          <p:nvPr>
            <p:ph type="ctrTitle"/>
          </p:nvPr>
        </p:nvSpPr>
        <p:spPr>
          <a:xfrm>
            <a:off x="723900" y="1620896"/>
            <a:ext cx="7696200" cy="6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Projet Tuteuré S4 </a:t>
            </a:r>
            <a:br>
              <a:rPr lang="fr-FR" sz="5400" dirty="0"/>
            </a:br>
            <a:r>
              <a:rPr lang="fr-FR" sz="5400" dirty="0"/>
              <a:t> Quatrième rapport d’avancement</a:t>
            </a:r>
            <a:endParaRPr dirty="0"/>
          </a:p>
        </p:txBody>
      </p:sp>
      <p:sp>
        <p:nvSpPr>
          <p:cNvPr id="453" name="Google Shape;453;p26"/>
          <p:cNvSpPr txBox="1">
            <a:spLocks noGrp="1"/>
          </p:cNvSpPr>
          <p:nvPr>
            <p:ph type="subTitle" idx="1"/>
          </p:nvPr>
        </p:nvSpPr>
        <p:spPr>
          <a:xfrm>
            <a:off x="2617650" y="3422980"/>
            <a:ext cx="39087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Groupe 1</a:t>
            </a:r>
            <a:endParaRPr dirty="0"/>
          </a:p>
        </p:txBody>
      </p:sp>
      <p:grpSp>
        <p:nvGrpSpPr>
          <p:cNvPr id="454" name="Google Shape;454;p26"/>
          <p:cNvGrpSpPr/>
          <p:nvPr/>
        </p:nvGrpSpPr>
        <p:grpSpPr>
          <a:xfrm>
            <a:off x="-1254085" y="2542275"/>
            <a:ext cx="1046267" cy="1003174"/>
            <a:chOff x="8420100" y="0"/>
            <a:chExt cx="702025" cy="702000"/>
          </a:xfrm>
        </p:grpSpPr>
        <p:sp>
          <p:nvSpPr>
            <p:cNvPr id="455" name="Google Shape;455;p26"/>
            <p:cNvSpPr/>
            <p:nvPr/>
          </p:nvSpPr>
          <p:spPr>
            <a:xfrm>
              <a:off x="8420100" y="0"/>
              <a:ext cx="702025" cy="702000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8527850" y="107750"/>
              <a:ext cx="486500" cy="486500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ous-titre 2">
            <a:extLst>
              <a:ext uri="{FF2B5EF4-FFF2-40B4-BE49-F238E27FC236}">
                <a16:creationId xmlns:a16="http://schemas.microsoft.com/office/drawing/2014/main" id="{F8FF5B4B-5870-4403-A1F6-ECE2904A1682}"/>
              </a:ext>
            </a:extLst>
          </p:cNvPr>
          <p:cNvSpPr txBox="1">
            <a:spLocks/>
          </p:cNvSpPr>
          <p:nvPr/>
        </p:nvSpPr>
        <p:spPr>
          <a:xfrm>
            <a:off x="5710214" y="2542275"/>
            <a:ext cx="3367544" cy="295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dirty="0"/>
              <a:t>	Clause Axel</a:t>
            </a:r>
          </a:p>
          <a:p>
            <a:r>
              <a:rPr lang="fr-FR" dirty="0"/>
              <a:t>De Matos Ribeiro Romain</a:t>
            </a:r>
          </a:p>
          <a:p>
            <a:r>
              <a:rPr lang="fr-FR" u="sng" dirty="0"/>
              <a:t>Leduc Thomas</a:t>
            </a:r>
          </a:p>
          <a:p>
            <a:r>
              <a:rPr lang="fr-FR" u="sng" dirty="0"/>
              <a:t>Di Paolo Hugo</a:t>
            </a:r>
          </a:p>
          <a:p>
            <a:r>
              <a:rPr lang="fr-FR" dirty="0" err="1"/>
              <a:t>Allegra</a:t>
            </a:r>
            <a:r>
              <a:rPr lang="fr-FR" dirty="0"/>
              <a:t> Nathan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D2B79BF-E267-4CFC-82E6-FBF8D055E28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77A01E1-6312-4987-941E-1CEBBBA2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React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24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</a:t>
            </a:r>
            <a:r>
              <a:rPr lang="fr-FR" dirty="0"/>
              <a:t>s </a:t>
            </a:r>
            <a:r>
              <a:rPr lang="en" dirty="0"/>
              <a:t>de ce Jeudi :</a:t>
            </a:r>
            <a:endParaRPr dirty="0"/>
          </a:p>
        </p:txBody>
      </p:sp>
      <p:sp>
        <p:nvSpPr>
          <p:cNvPr id="622" name="Google Shape;622;p36"/>
          <p:cNvSpPr txBox="1">
            <a:spLocks noGrp="1"/>
          </p:cNvSpPr>
          <p:nvPr>
            <p:ph type="subTitle" idx="3"/>
          </p:nvPr>
        </p:nvSpPr>
        <p:spPr>
          <a:xfrm>
            <a:off x="1072413" y="3414664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Axel CLAUSE</a:t>
            </a:r>
            <a:endParaRPr dirty="0"/>
          </a:p>
        </p:txBody>
      </p:sp>
      <p:sp>
        <p:nvSpPr>
          <p:cNvPr id="623" name="Google Shape;623;p36"/>
          <p:cNvSpPr txBox="1">
            <a:spLocks noGrp="1"/>
          </p:cNvSpPr>
          <p:nvPr>
            <p:ph type="subTitle" idx="4"/>
          </p:nvPr>
        </p:nvSpPr>
        <p:spPr>
          <a:xfrm>
            <a:off x="1072412" y="3097389"/>
            <a:ext cx="2227047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JSON  et </a:t>
            </a:r>
            <a:r>
              <a:rPr lang="fr-FR" dirty="0" err="1"/>
              <a:t>search</a:t>
            </a:r>
            <a:r>
              <a:rPr lang="fr-FR" dirty="0"/>
              <a:t> bar</a:t>
            </a:r>
            <a:endParaRPr dirty="0"/>
          </a:p>
        </p:txBody>
      </p:sp>
      <p:sp>
        <p:nvSpPr>
          <p:cNvPr id="624" name="Google Shape;624;p36"/>
          <p:cNvSpPr txBox="1">
            <a:spLocks noGrp="1"/>
          </p:cNvSpPr>
          <p:nvPr>
            <p:ph type="subTitle" idx="5"/>
          </p:nvPr>
        </p:nvSpPr>
        <p:spPr>
          <a:xfrm>
            <a:off x="3905377" y="2043113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Hugo DI PAOLO</a:t>
            </a:r>
            <a:endParaRPr dirty="0"/>
          </a:p>
        </p:txBody>
      </p:sp>
      <p:sp>
        <p:nvSpPr>
          <p:cNvPr id="625" name="Google Shape;625;p36"/>
          <p:cNvSpPr txBox="1">
            <a:spLocks noGrp="1"/>
          </p:cNvSpPr>
          <p:nvPr>
            <p:ph type="subTitle" idx="6"/>
          </p:nvPr>
        </p:nvSpPr>
        <p:spPr>
          <a:xfrm>
            <a:off x="3831784" y="1582914"/>
            <a:ext cx="2979811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Zoom   + Redirection home au lancement </a:t>
            </a:r>
          </a:p>
        </p:txBody>
      </p:sp>
      <p:sp>
        <p:nvSpPr>
          <p:cNvPr id="630" name="Google Shape;630;p36"/>
          <p:cNvSpPr txBox="1">
            <a:spLocks noGrp="1"/>
          </p:cNvSpPr>
          <p:nvPr>
            <p:ph type="subTitle" idx="14"/>
          </p:nvPr>
        </p:nvSpPr>
        <p:spPr>
          <a:xfrm>
            <a:off x="6591159" y="3414664"/>
            <a:ext cx="201943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Nathan ALLEGRA</a:t>
            </a:r>
            <a:endParaRPr dirty="0"/>
          </a:p>
        </p:txBody>
      </p:sp>
      <p:sp>
        <p:nvSpPr>
          <p:cNvPr id="631" name="Google Shape;631;p36"/>
          <p:cNvSpPr txBox="1">
            <a:spLocks noGrp="1"/>
          </p:cNvSpPr>
          <p:nvPr>
            <p:ph type="subTitle" idx="15"/>
          </p:nvPr>
        </p:nvSpPr>
        <p:spPr>
          <a:xfrm>
            <a:off x="6591158" y="2895747"/>
            <a:ext cx="201944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altLang="ja-JP" dirty="0"/>
              <a:t> Finalisation du rapport</a:t>
            </a:r>
            <a:endParaRPr dirty="0"/>
          </a:p>
        </p:txBody>
      </p:sp>
      <p:sp>
        <p:nvSpPr>
          <p:cNvPr id="633" name="Google Shape;633;p36"/>
          <p:cNvSpPr/>
          <p:nvPr/>
        </p:nvSpPr>
        <p:spPr>
          <a:xfrm>
            <a:off x="967638" y="3088789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6"/>
          <p:cNvSpPr/>
          <p:nvPr/>
        </p:nvSpPr>
        <p:spPr>
          <a:xfrm>
            <a:off x="3727000" y="1574314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6"/>
          <p:cNvSpPr/>
          <p:nvPr/>
        </p:nvSpPr>
        <p:spPr>
          <a:xfrm>
            <a:off x="6486375" y="3088789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24;p36">
            <a:extLst>
              <a:ext uri="{FF2B5EF4-FFF2-40B4-BE49-F238E27FC236}">
                <a16:creationId xmlns:a16="http://schemas.microsoft.com/office/drawing/2014/main" id="{FE73477E-A95D-4EA2-AF66-25F58B4ADA77}"/>
              </a:ext>
            </a:extLst>
          </p:cNvPr>
          <p:cNvSpPr txBox="1">
            <a:spLocks/>
          </p:cNvSpPr>
          <p:nvPr/>
        </p:nvSpPr>
        <p:spPr>
          <a:xfrm>
            <a:off x="3905377" y="3499810"/>
            <a:ext cx="158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fr-FR" dirty="0">
                <a:solidFill>
                  <a:srgbClr val="00B050"/>
                </a:solidFill>
              </a:rPr>
              <a:t>Tout le monde</a:t>
            </a:r>
          </a:p>
        </p:txBody>
      </p:sp>
      <p:sp>
        <p:nvSpPr>
          <p:cNvPr id="16" name="Google Shape;625;p36">
            <a:extLst>
              <a:ext uri="{FF2B5EF4-FFF2-40B4-BE49-F238E27FC236}">
                <a16:creationId xmlns:a16="http://schemas.microsoft.com/office/drawing/2014/main" id="{4D50EDDE-B678-461F-BF78-EA5BC07367A8}"/>
              </a:ext>
            </a:extLst>
          </p:cNvPr>
          <p:cNvSpPr txBox="1">
            <a:spLocks/>
          </p:cNvSpPr>
          <p:nvPr/>
        </p:nvSpPr>
        <p:spPr>
          <a:xfrm>
            <a:off x="3905377" y="3090761"/>
            <a:ext cx="2876214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accen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fr-FR" dirty="0">
                <a:solidFill>
                  <a:srgbClr val="00B050"/>
                </a:solidFill>
              </a:rPr>
              <a:t>Tests unitaires</a:t>
            </a:r>
          </a:p>
        </p:txBody>
      </p:sp>
      <p:sp>
        <p:nvSpPr>
          <p:cNvPr id="17" name="Google Shape;634;p36">
            <a:extLst>
              <a:ext uri="{FF2B5EF4-FFF2-40B4-BE49-F238E27FC236}">
                <a16:creationId xmlns:a16="http://schemas.microsoft.com/office/drawing/2014/main" id="{48621B19-47D7-44BB-BE92-B7AD1176A003}"/>
              </a:ext>
            </a:extLst>
          </p:cNvPr>
          <p:cNvSpPr/>
          <p:nvPr/>
        </p:nvSpPr>
        <p:spPr>
          <a:xfrm>
            <a:off x="3727000" y="323221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" grpId="0" build="p"/>
      <p:bldP spid="623" grpId="0" build="p"/>
      <p:bldP spid="624" grpId="0" build="p"/>
      <p:bldP spid="625" grpId="0" build="p"/>
      <p:bldP spid="630" grpId="0" build="p"/>
      <p:bldP spid="631" grpId="0" build="p"/>
      <p:bldP spid="633" grpId="0" animBg="1"/>
      <p:bldP spid="634" grpId="0" animBg="1"/>
      <p:bldP spid="637" grpId="0" animBg="1"/>
      <p:bldP spid="15" grpId="0" build="p"/>
      <p:bldP spid="16" grpId="0" build="p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</a:t>
            </a:r>
            <a:r>
              <a:rPr lang="fr-FR" dirty="0"/>
              <a:t>é</a:t>
            </a:r>
            <a:r>
              <a:rPr lang="en" dirty="0"/>
              <a:t>visions d’hier</a:t>
            </a:r>
            <a:endParaRPr dirty="0"/>
          </a:p>
        </p:txBody>
      </p:sp>
      <p:sp>
        <p:nvSpPr>
          <p:cNvPr id="469" name="Google Shape;469;p28"/>
          <p:cNvSpPr txBox="1">
            <a:spLocks noGrp="1"/>
          </p:cNvSpPr>
          <p:nvPr>
            <p:ph type="title" idx="2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0" name="Google Shape;470;p28"/>
          <p:cNvSpPr txBox="1">
            <a:spLocks noGrp="1"/>
          </p:cNvSpPr>
          <p:nvPr>
            <p:ph type="subTitle" idx="1"/>
          </p:nvPr>
        </p:nvSpPr>
        <p:spPr>
          <a:xfrm>
            <a:off x="2008675" y="1270777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Page « en savoir plus » via pop-up </a:t>
            </a:r>
            <a:endParaRPr dirty="0"/>
          </a:p>
        </p:txBody>
      </p:sp>
      <p:sp>
        <p:nvSpPr>
          <p:cNvPr id="472" name="Google Shape;472;p28"/>
          <p:cNvSpPr txBox="1">
            <a:spLocks noGrp="1"/>
          </p:cNvSpPr>
          <p:nvPr>
            <p:ph type="title" idx="4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5"/>
          </p:nvPr>
        </p:nvSpPr>
        <p:spPr>
          <a:xfrm>
            <a:off x="1985924" y="2799284"/>
            <a:ext cx="2906621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fr-FR" dirty="0"/>
              <a:t> Icones personnalisées</a:t>
            </a:r>
            <a:endParaRPr dirty="0"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6"/>
          </p:nvPr>
        </p:nvSpPr>
        <p:spPr>
          <a:xfrm>
            <a:off x="1985924" y="3094559"/>
            <a:ext cx="2543175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Romain DE MATOS RIBEIRO</a:t>
            </a:r>
            <a:endParaRPr dirty="0"/>
          </a:p>
        </p:txBody>
      </p:sp>
      <p:sp>
        <p:nvSpPr>
          <p:cNvPr id="475" name="Google Shape;475;p28"/>
          <p:cNvSpPr txBox="1">
            <a:spLocks noGrp="1"/>
          </p:cNvSpPr>
          <p:nvPr>
            <p:ph type="title" idx="7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6" name="Google Shape;476;p28"/>
          <p:cNvSpPr txBox="1">
            <a:spLocks noGrp="1"/>
          </p:cNvSpPr>
          <p:nvPr>
            <p:ph type="subTitle" idx="8"/>
          </p:nvPr>
        </p:nvSpPr>
        <p:spPr>
          <a:xfrm>
            <a:off x="5805225" y="1280019"/>
            <a:ext cx="2818635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Utilisateur proche d’un lieu + Actualisation de la position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78" name="Google Shape;478;p28"/>
          <p:cNvSpPr txBox="1">
            <a:spLocks noGrp="1"/>
          </p:cNvSpPr>
          <p:nvPr>
            <p:ph type="title" idx="13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9" name="Google Shape;479;p28"/>
          <p:cNvSpPr txBox="1">
            <a:spLocks noGrp="1"/>
          </p:cNvSpPr>
          <p:nvPr>
            <p:ph type="subTitle" idx="14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Optimisation du code</a:t>
            </a:r>
            <a:endParaRPr dirty="0"/>
          </a:p>
        </p:txBody>
      </p:sp>
      <p:sp>
        <p:nvSpPr>
          <p:cNvPr id="480" name="Google Shape;480;p28"/>
          <p:cNvSpPr txBox="1">
            <a:spLocks noGrp="1"/>
          </p:cNvSpPr>
          <p:nvPr>
            <p:ph type="subTitle" idx="15"/>
          </p:nvPr>
        </p:nvSpPr>
        <p:spPr>
          <a:xfrm>
            <a:off x="58052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Nathan</a:t>
            </a:r>
            <a:r>
              <a:rPr lang="en" dirty="0"/>
              <a:t> ALLEGRA</a:t>
            </a:r>
            <a:endParaRPr dirty="0"/>
          </a:p>
        </p:txBody>
      </p:sp>
      <p:sp>
        <p:nvSpPr>
          <p:cNvPr id="481" name="Google Shape;481;p28"/>
          <p:cNvSpPr/>
          <p:nvPr/>
        </p:nvSpPr>
        <p:spPr>
          <a:xfrm>
            <a:off x="18811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18811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57004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57004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624;p36">
            <a:extLst>
              <a:ext uri="{FF2B5EF4-FFF2-40B4-BE49-F238E27FC236}">
                <a16:creationId xmlns:a16="http://schemas.microsoft.com/office/drawing/2014/main" id="{3427FE02-DCD8-450B-A717-9BA2ACCA15A8}"/>
              </a:ext>
            </a:extLst>
          </p:cNvPr>
          <p:cNvSpPr txBox="1">
            <a:spLocks/>
          </p:cNvSpPr>
          <p:nvPr/>
        </p:nvSpPr>
        <p:spPr>
          <a:xfrm>
            <a:off x="5924476" y="2059475"/>
            <a:ext cx="21399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it-IT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Hugo DI PAOLO Thomas LEDUC</a:t>
            </a:r>
          </a:p>
        </p:txBody>
      </p:sp>
      <p:sp>
        <p:nvSpPr>
          <p:cNvPr id="86" name="Google Shape;624;p36">
            <a:extLst>
              <a:ext uri="{FF2B5EF4-FFF2-40B4-BE49-F238E27FC236}">
                <a16:creationId xmlns:a16="http://schemas.microsoft.com/office/drawing/2014/main" id="{94F71CB4-1A45-47D1-BC66-A3E59C68CD8D}"/>
              </a:ext>
            </a:extLst>
          </p:cNvPr>
          <p:cNvSpPr txBox="1">
            <a:spLocks/>
          </p:cNvSpPr>
          <p:nvPr/>
        </p:nvSpPr>
        <p:spPr>
          <a:xfrm>
            <a:off x="2099812" y="1908994"/>
            <a:ext cx="21399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it-IT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Axel Clause        Thomas LEDUC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  <p:bldP spid="8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1455448" y="1373332"/>
            <a:ext cx="6473802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Page en « Savoir plus » via pop-up</a:t>
            </a:r>
            <a:endParaRPr dirty="0"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>
            <a:off x="2343150" y="704932"/>
            <a:ext cx="4457699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954E32-7F86-436D-BBA0-4A0405FB01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9112" y="1982932"/>
            <a:ext cx="3648075" cy="3114675"/>
          </a:xfrm>
          <a:prstGeom prst="rect">
            <a:avLst/>
          </a:prstGeom>
        </p:spPr>
      </p:pic>
      <p:pic>
        <p:nvPicPr>
          <p:cNvPr id="1026" name="Picture 2" descr="https://cdn.discordapp.com/attachments/945238966628667412/946158047473066024/unknown.png">
            <a:extLst>
              <a:ext uri="{FF2B5EF4-FFF2-40B4-BE49-F238E27FC236}">
                <a16:creationId xmlns:a16="http://schemas.microsoft.com/office/drawing/2014/main" id="{8231F652-AAC9-4ACB-826B-733F7570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99" y="2181240"/>
            <a:ext cx="4584700" cy="225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120140" y="1382523"/>
            <a:ext cx="9110627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Utilisateur proche d’un lieu + Actualisation de la position</a:t>
            </a:r>
            <a:endParaRPr dirty="0"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>
            <a:off x="3714750" y="714123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02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D20DFE-47A9-4140-B148-A10CFB911F6A}"/>
              </a:ext>
            </a:extLst>
          </p:cNvPr>
          <p:cNvSpPr txBox="1"/>
          <p:nvPr/>
        </p:nvSpPr>
        <p:spPr>
          <a:xfrm>
            <a:off x="3886200" y="2120900"/>
            <a:ext cx="30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Fonctionnel</a:t>
            </a:r>
          </a:p>
        </p:txBody>
      </p:sp>
    </p:spTree>
    <p:extLst>
      <p:ext uri="{BB962C8B-B14F-4D97-AF65-F5344CB8AC3E}">
        <p14:creationId xmlns:p14="http://schemas.microsoft.com/office/powerpoint/2010/main" val="426989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2060920" y="1165104"/>
            <a:ext cx="5485983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en-US" dirty="0" err="1"/>
              <a:t>Icones</a:t>
            </a:r>
            <a:r>
              <a:rPr lang="en-US" dirty="0"/>
              <a:t> </a:t>
            </a:r>
            <a:r>
              <a:rPr lang="fr-FR" dirty="0"/>
              <a:t>personnalisées</a:t>
            </a:r>
            <a:endParaRPr dirty="0"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>
            <a:off x="3714750" y="547868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03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6D79C8-80CC-4220-9F5E-47E52AFEF2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36672" y="1774704"/>
            <a:ext cx="3334481" cy="3085857"/>
          </a:xfrm>
          <a:prstGeom prst="rect">
            <a:avLst/>
          </a:prstGeom>
        </p:spPr>
      </p:pic>
      <p:pic>
        <p:nvPicPr>
          <p:cNvPr id="1026" name="Picture 2" descr="https://cdn.discordapp.com/attachments/945238966628667412/946177588546666556/unknown.png">
            <a:extLst>
              <a:ext uri="{FF2B5EF4-FFF2-40B4-BE49-F238E27FC236}">
                <a16:creationId xmlns:a16="http://schemas.microsoft.com/office/drawing/2014/main" id="{561C6270-4442-41CC-A58E-1856FEE3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235200"/>
            <a:ext cx="1772047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2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2343150" y="1146996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Optimisation</a:t>
            </a:r>
            <a:r>
              <a:rPr lang="en-US" dirty="0"/>
              <a:t> du code</a:t>
            </a:r>
            <a:endParaRPr dirty="0"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/>
          </p:nvPr>
        </p:nvSpPr>
        <p:spPr>
          <a:xfrm>
            <a:off x="3714750" y="478596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04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E588C1-2055-4270-A078-13B7AFE7C762}"/>
              </a:ext>
            </a:extLst>
          </p:cNvPr>
          <p:cNvSpPr txBox="1"/>
          <p:nvPr/>
        </p:nvSpPr>
        <p:spPr>
          <a:xfrm>
            <a:off x="530087" y="2424996"/>
            <a:ext cx="8407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des imports inutilisés</a:t>
            </a:r>
          </a:p>
          <a:p>
            <a:r>
              <a:rPr lang="fr-FR" dirty="0"/>
              <a:t>Toute ligne inutile enlevé </a:t>
            </a:r>
          </a:p>
        </p:txBody>
      </p:sp>
    </p:spTree>
    <p:extLst>
      <p:ext uri="{BB962C8B-B14F-4D97-AF65-F5344CB8AC3E}">
        <p14:creationId xmlns:p14="http://schemas.microsoft.com/office/powerpoint/2010/main" val="177666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1699C-D804-46D7-B87B-925D1646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75" y="387437"/>
            <a:ext cx="1714500" cy="973200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50000"/>
                    <a:lumOff val="50000"/>
                  </a:schemeClr>
                </a:solidFill>
              </a:rPr>
              <a:t>05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16FCA95-33DB-4A4E-8D55-AD902067F30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-819000" y="1055837"/>
            <a:ext cx="4457700" cy="609600"/>
          </a:xfrm>
        </p:spPr>
        <p:txBody>
          <a:bodyPr/>
          <a:lstStyle/>
          <a:p>
            <a:r>
              <a:rPr lang="fr-FR" dirty="0"/>
              <a:t>Bonus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FFC1EEFB-ACE1-4E45-89B1-B5FF934D6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EB31E2D-D446-4A86-A41A-A0E5530083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7362" y="386534"/>
            <a:ext cx="3819525" cy="4810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6CE50D-BF3F-470B-9F88-E924827E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00" y="2105131"/>
            <a:ext cx="6191250" cy="13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A684D1A-8571-4372-90CE-811002C20AF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80760" y="1593343"/>
            <a:ext cx="8076971" cy="1104543"/>
          </a:xfrm>
        </p:spPr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965196CF-542A-4E2F-A03D-14C6DF1C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760" y="2082618"/>
            <a:ext cx="8076971" cy="8262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Serveur Cordova (Android)</a:t>
            </a:r>
          </a:p>
          <a:p>
            <a:pPr marL="857250" lvl="1" indent="-285750">
              <a:buFont typeface="Courier New" panose="02070309020205020404" pitchFamily="49" charset="0"/>
              <a:buChar char="o"/>
            </a:pPr>
            <a:r>
              <a:rPr lang="fr-FR" dirty="0"/>
              <a:t>Solution : Passer la </a:t>
            </a:r>
            <a:r>
              <a:rPr lang="fr-FR" dirty="0" err="1"/>
              <a:t>bdd</a:t>
            </a:r>
            <a:r>
              <a:rPr lang="fr-FR" dirty="0"/>
              <a:t> en .</a:t>
            </a:r>
            <a:r>
              <a:rPr lang="fr-FR" dirty="0" err="1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34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"/>
          <p:cNvSpPr txBox="1">
            <a:spLocks noGrp="1"/>
          </p:cNvSpPr>
          <p:nvPr>
            <p:ph type="title"/>
          </p:nvPr>
        </p:nvSpPr>
        <p:spPr>
          <a:xfrm>
            <a:off x="721950" y="277823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Gantt + Rapport </a:t>
            </a:r>
            <a:endParaRPr dirty="0"/>
          </a:p>
        </p:txBody>
      </p:sp>
      <p:grpSp>
        <p:nvGrpSpPr>
          <p:cNvPr id="505" name="Google Shape;505;p31"/>
          <p:cNvGrpSpPr/>
          <p:nvPr/>
        </p:nvGrpSpPr>
        <p:grpSpPr>
          <a:xfrm>
            <a:off x="7593579" y="4886417"/>
            <a:ext cx="1550412" cy="516832"/>
            <a:chOff x="-1171" y="-257083"/>
            <a:chExt cx="1550412" cy="516832"/>
          </a:xfrm>
        </p:grpSpPr>
        <p:sp>
          <p:nvSpPr>
            <p:cNvPr id="506" name="Google Shape;506;p31"/>
            <p:cNvSpPr/>
            <p:nvPr/>
          </p:nvSpPr>
          <p:spPr>
            <a:xfrm rot="-5400000">
              <a:off x="-1180" y="-257072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3A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 rot="-5400000">
              <a:off x="78155" y="-177737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 rot="-5400000">
              <a:off x="5156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EBC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 rot="-5400000">
              <a:off x="5949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 rot="-5400000">
              <a:off x="1032420" y="-257073"/>
              <a:ext cx="516831" cy="516812"/>
            </a:xfrm>
            <a:custGeom>
              <a:avLst/>
              <a:gdLst/>
              <a:ahLst/>
              <a:cxnLst/>
              <a:rect l="l" t="t" r="r" b="b"/>
              <a:pathLst>
                <a:path w="28081" h="28080" extrusionOk="0">
                  <a:moveTo>
                    <a:pt x="14040" y="0"/>
                  </a:moveTo>
                  <a:cubicBezTo>
                    <a:pt x="6278" y="0"/>
                    <a:pt x="1" y="6298"/>
                    <a:pt x="1" y="14040"/>
                  </a:cubicBezTo>
                  <a:cubicBezTo>
                    <a:pt x="1" y="21803"/>
                    <a:pt x="6278" y="28080"/>
                    <a:pt x="14040" y="28080"/>
                  </a:cubicBezTo>
                  <a:cubicBezTo>
                    <a:pt x="21803" y="28080"/>
                    <a:pt x="28080" y="21803"/>
                    <a:pt x="28080" y="14040"/>
                  </a:cubicBezTo>
                  <a:cubicBezTo>
                    <a:pt x="28080" y="6298"/>
                    <a:pt x="21803" y="0"/>
                    <a:pt x="14040" y="0"/>
                  </a:cubicBezTo>
                  <a:close/>
                </a:path>
              </a:pathLst>
            </a:custGeom>
            <a:solidFill>
              <a:srgbClr val="7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 rot="-5400000">
              <a:off x="1111755" y="-177739"/>
              <a:ext cx="358161" cy="358161"/>
            </a:xfrm>
            <a:custGeom>
              <a:avLst/>
              <a:gdLst/>
              <a:ahLst/>
              <a:cxnLst/>
              <a:rect l="l" t="t" r="r" b="b"/>
              <a:pathLst>
                <a:path w="19460" h="19460" extrusionOk="0">
                  <a:moveTo>
                    <a:pt x="9730" y="1"/>
                  </a:moveTo>
                  <a:cubicBezTo>
                    <a:pt x="4353" y="1"/>
                    <a:pt x="1" y="4353"/>
                    <a:pt x="1" y="9730"/>
                  </a:cubicBezTo>
                  <a:cubicBezTo>
                    <a:pt x="1" y="15108"/>
                    <a:pt x="4353" y="19460"/>
                    <a:pt x="9730" y="19460"/>
                  </a:cubicBezTo>
                  <a:cubicBezTo>
                    <a:pt x="15108" y="19460"/>
                    <a:pt x="19460" y="15108"/>
                    <a:pt x="19460" y="9730"/>
                  </a:cubicBezTo>
                  <a:cubicBezTo>
                    <a:pt x="19460" y="4353"/>
                    <a:pt x="15108" y="1"/>
                    <a:pt x="973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https://cdn.discordapp.com/attachments/945238966628667412/946168937043861524/unknown.png">
            <a:extLst>
              <a:ext uri="{FF2B5EF4-FFF2-40B4-BE49-F238E27FC236}">
                <a16:creationId xmlns:a16="http://schemas.microsoft.com/office/drawing/2014/main" id="{909609D8-D947-4784-91B3-04ADF033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79" y="666898"/>
            <a:ext cx="7427843" cy="447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own Hall Meeting by Slidesgo">
  <a:themeElements>
    <a:clrScheme name="Simple Light">
      <a:dk1>
        <a:srgbClr val="000000"/>
      </a:dk1>
      <a:lt1>
        <a:srgbClr val="FFFFFF"/>
      </a:lt1>
      <a:dk2>
        <a:srgbClr val="313131"/>
      </a:dk2>
      <a:lt2>
        <a:srgbClr val="F0F0F0"/>
      </a:lt2>
      <a:accent1>
        <a:srgbClr val="EBCC7D"/>
      </a:accent1>
      <a:accent2>
        <a:srgbClr val="EBC04C"/>
      </a:accent2>
      <a:accent3>
        <a:srgbClr val="75C7BF"/>
      </a:accent3>
      <a:accent4>
        <a:srgbClr val="37756F"/>
      </a:accent4>
      <a:accent5>
        <a:srgbClr val="73A9C9"/>
      </a:accent5>
      <a:accent6>
        <a:srgbClr val="0F568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Affichage à l'écran (16:9)</PresentationFormat>
  <Paragraphs>48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Reem Kufi</vt:lpstr>
      <vt:lpstr>Courier New</vt:lpstr>
      <vt:lpstr>Arial</vt:lpstr>
      <vt:lpstr>Source Sans Pro</vt:lpstr>
      <vt:lpstr>Town Hall Meeting by Slidesgo</vt:lpstr>
      <vt:lpstr>Projet Tuteuré S4   Quatrième rapport d’avancement</vt:lpstr>
      <vt:lpstr>Prévisions d’hier</vt:lpstr>
      <vt:lpstr>Page en « Savoir plus » via pop-up</vt:lpstr>
      <vt:lpstr>Utilisateur proche d’un lieu + Actualisation de la position</vt:lpstr>
      <vt:lpstr> Icones personnalisées</vt:lpstr>
      <vt:lpstr>Optimisation du code</vt:lpstr>
      <vt:lpstr>05</vt:lpstr>
      <vt:lpstr>Problèmes rencontrés</vt:lpstr>
      <vt:lpstr>Diagramme de Gantt + Rapport </vt:lpstr>
      <vt:lpstr>Démonstration</vt:lpstr>
      <vt:lpstr>Objectifs de ce Jeudi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TOWN HALL MEETING</dc:title>
  <dc:creator>Hugo DI PAOLO</dc:creator>
  <cp:lastModifiedBy>Thomas Leduc</cp:lastModifiedBy>
  <cp:revision>34</cp:revision>
  <dcterms:modified xsi:type="dcterms:W3CDTF">2022-02-23T22:52:26Z</dcterms:modified>
</cp:coreProperties>
</file>