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</p:sldIdLst>
  <p:sldSz cx="6094413" cy="10817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F4FF"/>
    <a:srgbClr val="89E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33" autoAdjust="0"/>
    <p:restoredTop sz="94660"/>
  </p:normalViewPr>
  <p:slideViewPr>
    <p:cSldViewPr snapToGrid="0">
      <p:cViewPr varScale="1">
        <p:scale>
          <a:sx n="58" d="100"/>
          <a:sy n="58" d="100"/>
        </p:scale>
        <p:origin x="25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081" y="1770320"/>
            <a:ext cx="5180251" cy="3765997"/>
          </a:xfrm>
        </p:spPr>
        <p:txBody>
          <a:bodyPr anchor="b"/>
          <a:lstStyle>
            <a:lvl1pPr algn="ctr">
              <a:defRPr sz="3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1802" y="5681548"/>
            <a:ext cx="4570810" cy="2611658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724" indent="0" algn="ctr">
              <a:buNone/>
              <a:defRPr sz="1333"/>
            </a:lvl2pPr>
            <a:lvl3pPr marL="609448" indent="0" algn="ctr">
              <a:buNone/>
              <a:defRPr sz="1200"/>
            </a:lvl3pPr>
            <a:lvl4pPr marL="914171" indent="0" algn="ctr">
              <a:buNone/>
              <a:defRPr sz="1066"/>
            </a:lvl4pPr>
            <a:lvl5pPr marL="1218895" indent="0" algn="ctr">
              <a:buNone/>
              <a:defRPr sz="1066"/>
            </a:lvl5pPr>
            <a:lvl6pPr marL="1523619" indent="0" algn="ctr">
              <a:buNone/>
              <a:defRPr sz="1066"/>
            </a:lvl6pPr>
            <a:lvl7pPr marL="1828343" indent="0" algn="ctr">
              <a:buNone/>
              <a:defRPr sz="1066"/>
            </a:lvl7pPr>
            <a:lvl8pPr marL="2133067" indent="0" algn="ctr">
              <a:buNone/>
              <a:defRPr sz="1066"/>
            </a:lvl8pPr>
            <a:lvl9pPr marL="2437790" indent="0" algn="ctr">
              <a:buNone/>
              <a:defRPr sz="106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B274A-F60A-479A-AD4E-ABDF9C615925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9A98-7CDD-4039-BE8C-545C67021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72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B274A-F60A-479A-AD4E-ABDF9C615925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9A98-7CDD-4039-BE8C-545C67021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29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61315" y="575917"/>
            <a:ext cx="1314108" cy="91670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8991" y="575917"/>
            <a:ext cx="3866143" cy="91670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B274A-F60A-479A-AD4E-ABDF9C615925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9A98-7CDD-4039-BE8C-545C67021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98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B274A-F60A-479A-AD4E-ABDF9C615925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9A98-7CDD-4039-BE8C-545C67021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1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817" y="2696798"/>
            <a:ext cx="5256431" cy="4499664"/>
          </a:xfrm>
        </p:spPr>
        <p:txBody>
          <a:bodyPr anchor="b"/>
          <a:lstStyle>
            <a:lvl1pPr>
              <a:defRPr sz="3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817" y="7239030"/>
            <a:ext cx="5256431" cy="2366267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30472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4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171" indent="0">
              <a:buNone/>
              <a:defRPr sz="1066">
                <a:solidFill>
                  <a:schemeClr val="tx1">
                    <a:tint val="75000"/>
                  </a:schemeClr>
                </a:solidFill>
              </a:defRPr>
            </a:lvl4pPr>
            <a:lvl5pPr marL="1218895" indent="0">
              <a:buNone/>
              <a:defRPr sz="1066">
                <a:solidFill>
                  <a:schemeClr val="tx1">
                    <a:tint val="75000"/>
                  </a:schemeClr>
                </a:solidFill>
              </a:defRPr>
            </a:lvl5pPr>
            <a:lvl6pPr marL="1523619" indent="0">
              <a:buNone/>
              <a:defRPr sz="1066">
                <a:solidFill>
                  <a:schemeClr val="tx1">
                    <a:tint val="75000"/>
                  </a:schemeClr>
                </a:solidFill>
              </a:defRPr>
            </a:lvl6pPr>
            <a:lvl7pPr marL="1828343" indent="0">
              <a:buNone/>
              <a:defRPr sz="1066">
                <a:solidFill>
                  <a:schemeClr val="tx1">
                    <a:tint val="75000"/>
                  </a:schemeClr>
                </a:solidFill>
              </a:defRPr>
            </a:lvl7pPr>
            <a:lvl8pPr marL="2133067" indent="0">
              <a:buNone/>
              <a:defRPr sz="1066">
                <a:solidFill>
                  <a:schemeClr val="tx1">
                    <a:tint val="75000"/>
                  </a:schemeClr>
                </a:solidFill>
              </a:defRPr>
            </a:lvl8pPr>
            <a:lvl9pPr marL="2437790" indent="0">
              <a:buNone/>
              <a:defRPr sz="10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B274A-F60A-479A-AD4E-ABDF9C615925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9A98-7CDD-4039-BE8C-545C67021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32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8991" y="2879585"/>
            <a:ext cx="2590126" cy="68634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85296" y="2879585"/>
            <a:ext cx="2590126" cy="68634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B274A-F60A-479A-AD4E-ABDF9C615925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9A98-7CDD-4039-BE8C-545C67021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11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785" y="575920"/>
            <a:ext cx="5256431" cy="20908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9785" y="2651723"/>
            <a:ext cx="2578222" cy="1299569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724" indent="0">
              <a:buNone/>
              <a:defRPr sz="1333" b="1"/>
            </a:lvl2pPr>
            <a:lvl3pPr marL="609448" indent="0">
              <a:buNone/>
              <a:defRPr sz="1200" b="1"/>
            </a:lvl3pPr>
            <a:lvl4pPr marL="914171" indent="0">
              <a:buNone/>
              <a:defRPr sz="1066" b="1"/>
            </a:lvl4pPr>
            <a:lvl5pPr marL="1218895" indent="0">
              <a:buNone/>
              <a:defRPr sz="1066" b="1"/>
            </a:lvl5pPr>
            <a:lvl6pPr marL="1523619" indent="0">
              <a:buNone/>
              <a:defRPr sz="1066" b="1"/>
            </a:lvl6pPr>
            <a:lvl7pPr marL="1828343" indent="0">
              <a:buNone/>
              <a:defRPr sz="1066" b="1"/>
            </a:lvl7pPr>
            <a:lvl8pPr marL="2133067" indent="0">
              <a:buNone/>
              <a:defRPr sz="1066" b="1"/>
            </a:lvl8pPr>
            <a:lvl9pPr marL="2437790" indent="0">
              <a:buNone/>
              <a:defRPr sz="106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785" y="3951292"/>
            <a:ext cx="2578222" cy="58117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85297" y="2651723"/>
            <a:ext cx="2590919" cy="1299569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724" indent="0">
              <a:buNone/>
              <a:defRPr sz="1333" b="1"/>
            </a:lvl2pPr>
            <a:lvl3pPr marL="609448" indent="0">
              <a:buNone/>
              <a:defRPr sz="1200" b="1"/>
            </a:lvl3pPr>
            <a:lvl4pPr marL="914171" indent="0">
              <a:buNone/>
              <a:defRPr sz="1066" b="1"/>
            </a:lvl4pPr>
            <a:lvl5pPr marL="1218895" indent="0">
              <a:buNone/>
              <a:defRPr sz="1066" b="1"/>
            </a:lvl5pPr>
            <a:lvl6pPr marL="1523619" indent="0">
              <a:buNone/>
              <a:defRPr sz="1066" b="1"/>
            </a:lvl6pPr>
            <a:lvl7pPr marL="1828343" indent="0">
              <a:buNone/>
              <a:defRPr sz="1066" b="1"/>
            </a:lvl7pPr>
            <a:lvl8pPr marL="2133067" indent="0">
              <a:buNone/>
              <a:defRPr sz="1066" b="1"/>
            </a:lvl8pPr>
            <a:lvl9pPr marL="2437790" indent="0">
              <a:buNone/>
              <a:defRPr sz="106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85297" y="3951292"/>
            <a:ext cx="2590919" cy="58117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B274A-F60A-479A-AD4E-ABDF9C615925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9A98-7CDD-4039-BE8C-545C67021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35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B274A-F60A-479A-AD4E-ABDF9C615925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9A98-7CDD-4039-BE8C-545C67021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97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B274A-F60A-479A-AD4E-ABDF9C615925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9A98-7CDD-4039-BE8C-545C67021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76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785" y="721148"/>
            <a:ext cx="1965607" cy="2524019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919" y="1557482"/>
            <a:ext cx="3085297" cy="7687241"/>
          </a:xfrm>
        </p:spPr>
        <p:txBody>
          <a:bodyPr/>
          <a:lstStyle>
            <a:lvl1pPr>
              <a:defRPr sz="2133"/>
            </a:lvl1pPr>
            <a:lvl2pPr>
              <a:defRPr sz="1866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785" y="3245168"/>
            <a:ext cx="1965607" cy="6012074"/>
          </a:xfrm>
        </p:spPr>
        <p:txBody>
          <a:bodyPr/>
          <a:lstStyle>
            <a:lvl1pPr marL="0" indent="0">
              <a:buNone/>
              <a:defRPr sz="1066"/>
            </a:lvl1pPr>
            <a:lvl2pPr marL="304724" indent="0">
              <a:buNone/>
              <a:defRPr sz="933"/>
            </a:lvl2pPr>
            <a:lvl3pPr marL="609448" indent="0">
              <a:buNone/>
              <a:defRPr sz="800"/>
            </a:lvl3pPr>
            <a:lvl4pPr marL="914171" indent="0">
              <a:buNone/>
              <a:defRPr sz="667"/>
            </a:lvl4pPr>
            <a:lvl5pPr marL="1218895" indent="0">
              <a:buNone/>
              <a:defRPr sz="667"/>
            </a:lvl5pPr>
            <a:lvl6pPr marL="1523619" indent="0">
              <a:buNone/>
              <a:defRPr sz="667"/>
            </a:lvl6pPr>
            <a:lvl7pPr marL="1828343" indent="0">
              <a:buNone/>
              <a:defRPr sz="667"/>
            </a:lvl7pPr>
            <a:lvl8pPr marL="2133067" indent="0">
              <a:buNone/>
              <a:defRPr sz="667"/>
            </a:lvl8pPr>
            <a:lvl9pPr marL="2437790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B274A-F60A-479A-AD4E-ABDF9C615925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9A98-7CDD-4039-BE8C-545C67021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785" y="721148"/>
            <a:ext cx="1965607" cy="2524019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90919" y="1557482"/>
            <a:ext cx="3085297" cy="7687241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724" indent="0">
              <a:buNone/>
              <a:defRPr sz="1866"/>
            </a:lvl2pPr>
            <a:lvl3pPr marL="609448" indent="0">
              <a:buNone/>
              <a:defRPr sz="1600"/>
            </a:lvl3pPr>
            <a:lvl4pPr marL="914171" indent="0">
              <a:buNone/>
              <a:defRPr sz="1333"/>
            </a:lvl4pPr>
            <a:lvl5pPr marL="1218895" indent="0">
              <a:buNone/>
              <a:defRPr sz="1333"/>
            </a:lvl5pPr>
            <a:lvl6pPr marL="1523619" indent="0">
              <a:buNone/>
              <a:defRPr sz="1333"/>
            </a:lvl6pPr>
            <a:lvl7pPr marL="1828343" indent="0">
              <a:buNone/>
              <a:defRPr sz="1333"/>
            </a:lvl7pPr>
            <a:lvl8pPr marL="2133067" indent="0">
              <a:buNone/>
              <a:defRPr sz="1333"/>
            </a:lvl8pPr>
            <a:lvl9pPr marL="2437790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785" y="3245168"/>
            <a:ext cx="1965607" cy="6012074"/>
          </a:xfrm>
        </p:spPr>
        <p:txBody>
          <a:bodyPr/>
          <a:lstStyle>
            <a:lvl1pPr marL="0" indent="0">
              <a:buNone/>
              <a:defRPr sz="1066"/>
            </a:lvl1pPr>
            <a:lvl2pPr marL="304724" indent="0">
              <a:buNone/>
              <a:defRPr sz="933"/>
            </a:lvl2pPr>
            <a:lvl3pPr marL="609448" indent="0">
              <a:buNone/>
              <a:defRPr sz="800"/>
            </a:lvl3pPr>
            <a:lvl4pPr marL="914171" indent="0">
              <a:buNone/>
              <a:defRPr sz="667"/>
            </a:lvl4pPr>
            <a:lvl5pPr marL="1218895" indent="0">
              <a:buNone/>
              <a:defRPr sz="667"/>
            </a:lvl5pPr>
            <a:lvl6pPr marL="1523619" indent="0">
              <a:buNone/>
              <a:defRPr sz="667"/>
            </a:lvl6pPr>
            <a:lvl7pPr marL="1828343" indent="0">
              <a:buNone/>
              <a:defRPr sz="667"/>
            </a:lvl7pPr>
            <a:lvl8pPr marL="2133067" indent="0">
              <a:buNone/>
              <a:defRPr sz="667"/>
            </a:lvl8pPr>
            <a:lvl9pPr marL="2437790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B274A-F60A-479A-AD4E-ABDF9C615925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9A98-7CDD-4039-BE8C-545C67021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1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8991" y="575920"/>
            <a:ext cx="5256431" cy="209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8991" y="2879585"/>
            <a:ext cx="5256431" cy="6863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8991" y="10025967"/>
            <a:ext cx="1371243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B274A-F60A-479A-AD4E-ABDF9C615925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8775" y="10025967"/>
            <a:ext cx="2056864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4179" y="10025967"/>
            <a:ext cx="1371243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99A98-7CDD-4039-BE8C-545C67021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12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609448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362" indent="-152362" algn="l" defTabSz="60944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6" kern="1200">
          <a:solidFill>
            <a:schemeClr val="tx1"/>
          </a:solidFill>
          <a:latin typeface="+mn-lt"/>
          <a:ea typeface="+mn-ea"/>
          <a:cs typeface="+mn-cs"/>
        </a:defRPr>
      </a:lvl1pPr>
      <a:lvl2pPr marL="457086" indent="-152362" algn="l" defTabSz="609448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1810" indent="-152362" algn="l" defTabSz="609448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533" indent="-152362" algn="l" defTabSz="609448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257" indent="-152362" algn="l" defTabSz="609448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5981" indent="-152362" algn="l" defTabSz="609448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0705" indent="-152362" algn="l" defTabSz="609448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5429" indent="-152362" algn="l" defTabSz="609448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152" indent="-152362" algn="l" defTabSz="609448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4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724" algn="l" defTabSz="60944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448" algn="l" defTabSz="60944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171" algn="l" defTabSz="60944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8895" algn="l" defTabSz="60944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3619" algn="l" defTabSz="60944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343" algn="l" defTabSz="60944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067" algn="l" defTabSz="60944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7790" algn="l" defTabSz="60944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EE83A661-7A80-4229-B014-43972138AF6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7628" y="2075340"/>
            <a:ext cx="5719155" cy="571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171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Henriette Dovran Steenhoff</dc:creator>
  <cp:lastModifiedBy>Henriette Dovran Steenhoff</cp:lastModifiedBy>
  <cp:revision>13</cp:revision>
  <dcterms:created xsi:type="dcterms:W3CDTF">2019-09-27T07:37:24Z</dcterms:created>
  <dcterms:modified xsi:type="dcterms:W3CDTF">2019-09-27T11:07:11Z</dcterms:modified>
</cp:coreProperties>
</file>