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88" d="100"/>
          <a:sy n="88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3C0D-B0BD-1341-BA8E-8B31A070C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8C938-5272-604C-9754-612E916EC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A497-0210-EF45-9F40-BBB5AC24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4FDDD-B49E-7B42-8890-6A8F86EC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99C5-300E-F242-8DC5-58A44E48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1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200C-A3B1-2E40-88C5-FB154C1A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B231D-D9A5-3F4E-B8A3-2D20CAD0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B2A6-091F-BF44-BDC6-8A073AD0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ED22C-4E47-F240-A4D8-5B280554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101D-B56C-FC49-BB3F-8F80D351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05CC8-459F-4B4E-A224-F32F89104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CADF9-7B21-7746-AC68-407BB4705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2DDE-0D61-1140-87F9-4D58C8CD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3F81-DA71-CE48-B531-7F0947E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3EED-BA90-5B48-A9BC-5A212CEE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5ED1-738A-224F-BA83-53882AD8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E10B-A44B-1E4F-A9A2-5041CF76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12C3-65FF-8845-AA8C-6FC00150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108D-1E81-B44F-90ED-A7877E3B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F158-979C-B141-A1D9-F6BACBFF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3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8DAA-21DB-4C4F-AC18-81064D31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90EA-FD9B-2548-BA70-18F8362D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44CB0-F6F3-664F-BFBD-E59078F9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21C3A-27F3-0C49-84C8-3EC8FCB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4CD8-FD5A-1A47-9A5C-0EAED06B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9D74-B4F8-A14C-877A-3ADF648C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EBB8-9004-F447-ADCA-D2D12128E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7892D-8E8A-9A49-98D1-74C8ED6C3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6EA2-D090-B545-8DCF-4B57256A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57A4-780A-EB48-8E6E-1A3330DF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E6C9-E61F-1346-A5D2-3C5FCAF8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3C70-ACE4-F34D-B28C-87C7862F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C5E3-E6F7-B642-AC80-7AD8F7D8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C2F1-81AC-574A-9979-BC2034CB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34730-1F22-1C4D-94EF-67C0C6EB6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BEE95-7D81-4B42-9F14-97CE59FDE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7DFCA-B24C-B44A-A4EC-97565C9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28142-CE57-7E46-BE83-92D684ED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795AA-DC20-C34D-8F22-A4BA9D52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CE60-D777-1647-8148-2A5B21AF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45716-EA96-E54A-BDC2-7C2D767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4195-D626-7A44-820B-74FECCB0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9A695-1843-FC4E-B368-6F64A83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B293C-E04C-2B43-9A7D-B63753A4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B50F5-ABFF-3146-80B2-D76EBCA9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27FD9-9499-7543-A89F-DEEF48E6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9BCC-919A-714D-A7A2-308F6980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9083-C49B-4A4E-8EBD-353F6AE3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A0C2F-69AD-A64D-AF25-ECECA008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7F7A-87AC-C042-AF87-DC260CAE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7134-4E34-5648-80F0-408651EB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7419C-D79F-A747-AC9A-771716F4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A624-D929-164F-A003-993249B2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1DC5D-5DD0-BD40-B2F6-D37102F2F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62470-7E76-0E4F-81E6-C68D2591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F32AD-5D8F-8D46-B045-5C93FFB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78C9-A64C-534E-8280-815447CB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1C2E-C1EF-DA48-8EFF-95AD56F2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CF714-4BFF-0C46-A5FE-F602AC4F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2071-B21A-DF45-838B-EC742065B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DD93-B5F0-1B4C-A253-D38C80E67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28B4-7B9C-914E-A3CD-451086EFB6E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F568-F6FF-1B47-85B8-611F542EB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482B-5430-564F-904B-19F09350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CDB2-7289-AF4D-907A-8A50CB24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E4C70-2244-9F45-925F-1BDD352C68EB}"/>
              </a:ext>
            </a:extLst>
          </p:cNvPr>
          <p:cNvGrpSpPr/>
          <p:nvPr/>
        </p:nvGrpSpPr>
        <p:grpSpPr>
          <a:xfrm>
            <a:off x="7829550" y="1241878"/>
            <a:ext cx="2857501" cy="1346200"/>
            <a:chOff x="7769678" y="1241878"/>
            <a:chExt cx="2857501" cy="1346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B7A4FB-98D6-F148-80AB-1CB3C1D8B7E7}"/>
                </a:ext>
              </a:extLst>
            </p:cNvPr>
            <p:cNvSpPr/>
            <p:nvPr/>
          </p:nvSpPr>
          <p:spPr>
            <a:xfrm>
              <a:off x="7769678" y="1241878"/>
              <a:ext cx="2857499" cy="1346200"/>
            </a:xfrm>
            <a:prstGeom prst="rect">
              <a:avLst/>
            </a:prstGeom>
            <a:solidFill>
              <a:srgbClr val="F5BE21"/>
            </a:solidFill>
            <a:ln>
              <a:solidFill>
                <a:srgbClr val="F5B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B32E63-2EEB-D741-9AD4-58499F52D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9679" y="1381578"/>
              <a:ext cx="2857500" cy="10668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29840B-CED2-F940-86F8-DC2A857EF8D0}"/>
              </a:ext>
            </a:extLst>
          </p:cNvPr>
          <p:cNvGrpSpPr/>
          <p:nvPr/>
        </p:nvGrpSpPr>
        <p:grpSpPr>
          <a:xfrm>
            <a:off x="4942115" y="2755900"/>
            <a:ext cx="2857499" cy="1346200"/>
            <a:chOff x="4942115" y="2755900"/>
            <a:chExt cx="2857499" cy="1346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E84EE1-C234-BF47-A708-0D1037217AD8}"/>
                </a:ext>
              </a:extLst>
            </p:cNvPr>
            <p:cNvSpPr/>
            <p:nvPr/>
          </p:nvSpPr>
          <p:spPr>
            <a:xfrm>
              <a:off x="4942115" y="2755900"/>
              <a:ext cx="2857499" cy="1346200"/>
            </a:xfrm>
            <a:prstGeom prst="rect">
              <a:avLst/>
            </a:prstGeom>
            <a:solidFill>
              <a:srgbClr val="F5BE21"/>
            </a:solidFill>
            <a:ln>
              <a:solidFill>
                <a:srgbClr val="F5B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FF475B-CAE8-3948-99D8-4A26EAA3E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3780" y="2857500"/>
              <a:ext cx="2743200" cy="1143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F9CE53-FEF8-B346-88D5-02814C2D6082}"/>
              </a:ext>
            </a:extLst>
          </p:cNvPr>
          <p:cNvGrpSpPr/>
          <p:nvPr/>
        </p:nvGrpSpPr>
        <p:grpSpPr>
          <a:xfrm>
            <a:off x="7829550" y="2755900"/>
            <a:ext cx="2857499" cy="1346200"/>
            <a:chOff x="7829550" y="2755900"/>
            <a:chExt cx="2857499" cy="1346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3F8374-8675-D349-AE01-888CAB84F37C}"/>
                </a:ext>
              </a:extLst>
            </p:cNvPr>
            <p:cNvSpPr/>
            <p:nvPr/>
          </p:nvSpPr>
          <p:spPr>
            <a:xfrm>
              <a:off x="7829550" y="2755900"/>
              <a:ext cx="2857499" cy="1346200"/>
            </a:xfrm>
            <a:prstGeom prst="rect">
              <a:avLst/>
            </a:prstGeom>
            <a:solidFill>
              <a:srgbClr val="F5BE21"/>
            </a:solidFill>
            <a:ln>
              <a:solidFill>
                <a:srgbClr val="F5B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B69FA8-3498-0142-81C5-2AD778BB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4821" y="2857500"/>
              <a:ext cx="2667000" cy="10668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ADEF15-BBE1-7443-8BB2-02AB6CAF77E8}"/>
              </a:ext>
            </a:extLst>
          </p:cNvPr>
          <p:cNvGrpSpPr/>
          <p:nvPr/>
        </p:nvGrpSpPr>
        <p:grpSpPr>
          <a:xfrm>
            <a:off x="4942114" y="1241878"/>
            <a:ext cx="2857499" cy="1346200"/>
            <a:chOff x="4942114" y="1241878"/>
            <a:chExt cx="2857499" cy="1346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D3A22B-230D-4A4F-97EA-077273C8ACAC}"/>
                </a:ext>
              </a:extLst>
            </p:cNvPr>
            <p:cNvSpPr/>
            <p:nvPr/>
          </p:nvSpPr>
          <p:spPr>
            <a:xfrm>
              <a:off x="4942114" y="1241878"/>
              <a:ext cx="2857499" cy="1346200"/>
            </a:xfrm>
            <a:prstGeom prst="rect">
              <a:avLst/>
            </a:prstGeom>
            <a:solidFill>
              <a:srgbClr val="F5BE21"/>
            </a:solidFill>
            <a:ln>
              <a:solidFill>
                <a:srgbClr val="F5B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DD5E9F-AA2D-5A4E-8752-B0612BBB8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2115" y="1241878"/>
              <a:ext cx="2692400" cy="1346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EBFCBEC-1F06-C043-A709-2FE616A03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28" y="1602921"/>
            <a:ext cx="3810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0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50163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Kingma</dc:creator>
  <cp:lastModifiedBy>Boris Kingma</cp:lastModifiedBy>
  <cp:revision>5</cp:revision>
  <dcterms:created xsi:type="dcterms:W3CDTF">2020-03-22T14:58:30Z</dcterms:created>
  <dcterms:modified xsi:type="dcterms:W3CDTF">2020-04-26T11:02:21Z</dcterms:modified>
</cp:coreProperties>
</file>