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405D9-091A-CAD1-BBC7-BD4B44976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AC60AA-810C-95FC-AD9D-522259A2D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C707C6-91EB-81BD-735C-09D86284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ED6A-5D5E-6345-91C7-914CB0D00BC0}" type="datetimeFigureOut">
              <a:rPr lang="es-CL" smtClean="0"/>
              <a:t>23-06-24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84A7B-D7D2-5F79-C8B7-08051E2E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113AD4-3F1F-A66E-8054-9AB299BC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590-35B4-D143-B3FF-4472BA99038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069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06F7D-D7D3-1DE8-49E5-6EC161F5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B83393-E45F-F4E5-790D-3E04D3BDF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F29E8-76EB-F67C-A169-A067F02A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ED6A-5D5E-6345-91C7-914CB0D00BC0}" type="datetimeFigureOut">
              <a:rPr lang="es-CL" smtClean="0"/>
              <a:t>23-06-24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28095-4F15-68E8-C2CC-3173B979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A75A7-4636-617F-7973-65344DF4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590-35B4-D143-B3FF-4472BA99038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768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89534E-8617-6255-BD5E-1772897E9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67147F-B81C-9C9A-7CAD-F3FF5D083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A21FA-22BF-F096-077A-7D2EDBA2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ED6A-5D5E-6345-91C7-914CB0D00BC0}" type="datetimeFigureOut">
              <a:rPr lang="es-CL" smtClean="0"/>
              <a:t>23-06-24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68534-1345-C331-0E1E-731FD6DB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E69007-7580-C23C-B45F-6BAC92F8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590-35B4-D143-B3FF-4472BA99038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616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1D526-A1D2-4636-0CA2-17265A45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BA8B92-AE1D-CE8E-743B-6CB39E8C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705A2-D40D-E8E5-4CF4-25B0A75D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ED6A-5D5E-6345-91C7-914CB0D00BC0}" type="datetimeFigureOut">
              <a:rPr lang="es-CL" smtClean="0"/>
              <a:t>23-06-24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09407E-41D5-D690-A89B-BDE46838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F519F9-D441-8FDC-F5A2-A0F074CD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590-35B4-D143-B3FF-4472BA99038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882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BBE94-EC06-E50A-9B71-A981A08EA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F93D0F-5EBB-2008-E730-FFE74D0E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3F3D9-8C07-F21A-9319-2E83AEBF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ED6A-5D5E-6345-91C7-914CB0D00BC0}" type="datetimeFigureOut">
              <a:rPr lang="es-CL" smtClean="0"/>
              <a:t>23-06-24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697E6D-7417-FD16-8A83-34608737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7B741C-2E55-516A-7669-09DAC6FD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590-35B4-D143-B3FF-4472BA99038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094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1CAD3-84AE-ACFF-716B-83F22F9F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CA156B-AFEA-C870-50EE-CC5D2EE8F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6FEEC2-1BFF-9BF6-CD26-9DB9FF3BA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20D971-FF8A-1166-6A64-A89C661A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ED6A-5D5E-6345-91C7-914CB0D00BC0}" type="datetimeFigureOut">
              <a:rPr lang="es-CL" smtClean="0"/>
              <a:t>23-06-24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F697DC-EE9C-1160-6670-CFE15CDE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AB7FA1-2CFA-5DA5-3E90-785EF0EE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590-35B4-D143-B3FF-4472BA99038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529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50562-40A9-AF2A-023C-47C40CD4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0E0084-BF46-6710-1209-B693818EF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929A33-F479-4CEA-F77E-1358D45D5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97B34A-19FB-BF2F-E2A4-F6922E214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ED1AD9-E2ED-002C-8776-25BACAAC4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3D6F50-37B3-528E-4420-F60FB068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ED6A-5D5E-6345-91C7-914CB0D00BC0}" type="datetimeFigureOut">
              <a:rPr lang="es-CL" smtClean="0"/>
              <a:t>23-06-24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245FBC-02EE-C35D-4675-4A14A49C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B45CB0-62C0-9862-4A20-6854AA5A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590-35B4-D143-B3FF-4472BA99038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553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0FAAE-2EFD-498D-B566-B9942F79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C044F5-5D20-239B-B6A9-E8318AD3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ED6A-5D5E-6345-91C7-914CB0D00BC0}" type="datetimeFigureOut">
              <a:rPr lang="es-CL" smtClean="0"/>
              <a:t>23-06-24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5F7430-3667-24AA-EB88-B99C0697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7CE02D-C375-E3B6-FED7-0E8B52F4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590-35B4-D143-B3FF-4472BA99038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853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4D730C-DCF6-C4C0-CB30-456251C4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ED6A-5D5E-6345-91C7-914CB0D00BC0}" type="datetimeFigureOut">
              <a:rPr lang="es-CL" smtClean="0"/>
              <a:t>23-06-24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B31E8F-F42A-2ABC-9CB4-D031029D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E0BF9C-7C21-0FD7-20FF-77BC622D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590-35B4-D143-B3FF-4472BA99038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357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C0F13-70BA-A043-5909-5750FDD0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0FEEF1-28A7-AFB7-DF1F-C625FCB42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312845-1636-397C-44CD-6725AF867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E56B88-452D-8BDD-9FFD-7F4EACB6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ED6A-5D5E-6345-91C7-914CB0D00BC0}" type="datetimeFigureOut">
              <a:rPr lang="es-CL" smtClean="0"/>
              <a:t>23-06-24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0445F1-4C0E-63E5-499D-FDDF2839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D11B83-EEAF-F7E5-9760-2BB26CC7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590-35B4-D143-B3FF-4472BA99038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076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45E03-A1CB-A420-490A-8AD0C9B1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2C8B19-0E10-CEB1-7C20-EF9C1F1EA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B7EC8F-0559-D053-261B-EA1CB3C81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D4B7DC-8A31-1607-81C4-E5669F70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ED6A-5D5E-6345-91C7-914CB0D00BC0}" type="datetimeFigureOut">
              <a:rPr lang="es-CL" smtClean="0"/>
              <a:t>23-06-24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0FA3C7-8A2C-A02C-94C1-89794EBA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2D647A-4FDF-23F4-D2E5-B8DAF907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590-35B4-D143-B3FF-4472BA99038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456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7198C7-58CF-3DF7-0208-6086FC08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B6455D-0951-D022-29A1-A7394C0AA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270EE6-0B54-F23E-000D-2BCF6404E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39ED6A-5D5E-6345-91C7-914CB0D00BC0}" type="datetimeFigureOut">
              <a:rPr lang="es-CL" smtClean="0"/>
              <a:t>23-06-24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FB3C36-47A7-B336-E44B-49F48A5C7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C73202-84EA-AD60-7EAB-B9D8F31D3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371590-35B4-D143-B3FF-4472BA99038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440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id="{A68AF02E-2E01-E0F0-8140-3E0520995A92}"/>
              </a:ext>
            </a:extLst>
          </p:cNvPr>
          <p:cNvGrpSpPr/>
          <p:nvPr/>
        </p:nvGrpSpPr>
        <p:grpSpPr>
          <a:xfrm>
            <a:off x="4855780" y="240459"/>
            <a:ext cx="4992552" cy="4998548"/>
            <a:chOff x="4855780" y="240459"/>
            <a:chExt cx="4992552" cy="4998548"/>
          </a:xfrm>
        </p:grpSpPr>
        <p:sp>
          <p:nvSpPr>
            <p:cNvPr id="4" name="Rectángulo redondeado 3">
              <a:extLst>
                <a:ext uri="{FF2B5EF4-FFF2-40B4-BE49-F238E27FC236}">
                  <a16:creationId xmlns:a16="http://schemas.microsoft.com/office/drawing/2014/main" id="{34061A73-A8D3-A327-72DF-141B318145B4}"/>
                </a:ext>
              </a:extLst>
            </p:cNvPr>
            <p:cNvSpPr/>
            <p:nvPr/>
          </p:nvSpPr>
          <p:spPr>
            <a:xfrm>
              <a:off x="4855780" y="240459"/>
              <a:ext cx="2278236" cy="6565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Nacimientos 1992 - 2020 N=7.084.698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4677DAAB-7889-94C2-4FBE-A05ED73A1F56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994898" y="896999"/>
              <a:ext cx="0" cy="746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ángulo redondeado 7">
              <a:extLst>
                <a:ext uri="{FF2B5EF4-FFF2-40B4-BE49-F238E27FC236}">
                  <a16:creationId xmlns:a16="http://schemas.microsoft.com/office/drawing/2014/main" id="{3426B789-241C-0973-DE58-0F7E1DCDD2C7}"/>
                </a:ext>
              </a:extLst>
            </p:cNvPr>
            <p:cNvSpPr/>
            <p:nvPr/>
          </p:nvSpPr>
          <p:spPr>
            <a:xfrm>
              <a:off x="4855780" y="1690709"/>
              <a:ext cx="2278236" cy="6565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Nacimientos 2011 - 2020 N=393.951</a:t>
              </a: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9BFEA5AF-1A19-78BB-A287-582AD94713A6}"/>
                </a:ext>
              </a:extLst>
            </p:cNvPr>
            <p:cNvCxnSpPr/>
            <p:nvPr/>
          </p:nvCxnSpPr>
          <p:spPr>
            <a:xfrm>
              <a:off x="5994898" y="1279849"/>
              <a:ext cx="102582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ángulo redondeado 10">
              <a:extLst>
                <a:ext uri="{FF2B5EF4-FFF2-40B4-BE49-F238E27FC236}">
                  <a16:creationId xmlns:a16="http://schemas.microsoft.com/office/drawing/2014/main" id="{0CEAC135-D1C3-DA73-85D2-381D6B28B675}"/>
                </a:ext>
              </a:extLst>
            </p:cNvPr>
            <p:cNvSpPr/>
            <p:nvPr/>
          </p:nvSpPr>
          <p:spPr>
            <a:xfrm>
              <a:off x="7020720" y="992306"/>
              <a:ext cx="1826707" cy="5399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Filtro temporal</a:t>
              </a:r>
            </a:p>
            <a:p>
              <a:pPr algn="ctr"/>
              <a:r>
                <a:rPr lang="es-CL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N=6.690.747</a:t>
              </a:r>
            </a:p>
          </p:txBody>
        </p: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0D1F8ADC-DF86-D920-04E8-3136A5F01EB0}"/>
                </a:ext>
              </a:extLst>
            </p:cNvPr>
            <p:cNvCxnSpPr>
              <a:cxnSpLocks/>
            </p:cNvCxnSpPr>
            <p:nvPr/>
          </p:nvCxnSpPr>
          <p:spPr>
            <a:xfrm>
              <a:off x="5994898" y="2347249"/>
              <a:ext cx="0" cy="746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ángulo redondeado 18">
              <a:extLst>
                <a:ext uri="{FF2B5EF4-FFF2-40B4-BE49-F238E27FC236}">
                  <a16:creationId xmlns:a16="http://schemas.microsoft.com/office/drawing/2014/main" id="{42E1F424-E0D7-317D-1E8B-D33DFEE5AC74}"/>
                </a:ext>
              </a:extLst>
            </p:cNvPr>
            <p:cNvSpPr/>
            <p:nvPr/>
          </p:nvSpPr>
          <p:spPr>
            <a:xfrm>
              <a:off x="4855780" y="3140959"/>
              <a:ext cx="2278236" cy="6565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Nacimientos 2011 - 2020 N=393.888</a:t>
              </a: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D2E91C6-C135-4970-69B2-7DC3A922D344}"/>
                </a:ext>
              </a:extLst>
            </p:cNvPr>
            <p:cNvCxnSpPr/>
            <p:nvPr/>
          </p:nvCxnSpPr>
          <p:spPr>
            <a:xfrm>
              <a:off x="5994898" y="2738054"/>
              <a:ext cx="102582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ángulo redondeado 20">
              <a:extLst>
                <a:ext uri="{FF2B5EF4-FFF2-40B4-BE49-F238E27FC236}">
                  <a16:creationId xmlns:a16="http://schemas.microsoft.com/office/drawing/2014/main" id="{5401D845-A146-F992-7879-4B8C9CB4FF93}"/>
                </a:ext>
              </a:extLst>
            </p:cNvPr>
            <p:cNvSpPr/>
            <p:nvPr/>
          </p:nvSpPr>
          <p:spPr>
            <a:xfrm>
              <a:off x="7020720" y="2403251"/>
              <a:ext cx="2827612" cy="6904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Exclusión NA: peso al nacer y semanas de gestación</a:t>
              </a:r>
            </a:p>
            <a:p>
              <a:pPr algn="ctr"/>
              <a:r>
                <a:rPr lang="es-CL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N=63</a:t>
              </a:r>
            </a:p>
          </p:txBody>
        </p: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0FB10D5D-DBDF-472B-EEE6-5030FDDF4828}"/>
                </a:ext>
              </a:extLst>
            </p:cNvPr>
            <p:cNvCxnSpPr>
              <a:cxnSpLocks/>
            </p:cNvCxnSpPr>
            <p:nvPr/>
          </p:nvCxnSpPr>
          <p:spPr>
            <a:xfrm>
              <a:off x="5994898" y="3788757"/>
              <a:ext cx="0" cy="746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ángulo redondeado 22">
              <a:extLst>
                <a:ext uri="{FF2B5EF4-FFF2-40B4-BE49-F238E27FC236}">
                  <a16:creationId xmlns:a16="http://schemas.microsoft.com/office/drawing/2014/main" id="{4AB5B5DA-3647-48A7-C6B6-D83116E42D78}"/>
                </a:ext>
              </a:extLst>
            </p:cNvPr>
            <p:cNvSpPr/>
            <p:nvPr/>
          </p:nvSpPr>
          <p:spPr>
            <a:xfrm>
              <a:off x="4855780" y="4582467"/>
              <a:ext cx="2278236" cy="6565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Nacimientos 2011 - 2020 N=361.913</a:t>
              </a:r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A3CD0B3A-FF78-CB9B-769C-DFD5D246134C}"/>
                </a:ext>
              </a:extLst>
            </p:cNvPr>
            <p:cNvCxnSpPr/>
            <p:nvPr/>
          </p:nvCxnSpPr>
          <p:spPr>
            <a:xfrm>
              <a:off x="5994898" y="4179562"/>
              <a:ext cx="102582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ángulo redondeado 24">
              <a:extLst>
                <a:ext uri="{FF2B5EF4-FFF2-40B4-BE49-F238E27FC236}">
                  <a16:creationId xmlns:a16="http://schemas.microsoft.com/office/drawing/2014/main" id="{D807DBF6-E743-6750-FE21-764641AE86CD}"/>
                </a:ext>
              </a:extLst>
            </p:cNvPr>
            <p:cNvSpPr/>
            <p:nvPr/>
          </p:nvSpPr>
          <p:spPr>
            <a:xfrm>
              <a:off x="7020720" y="3844759"/>
              <a:ext cx="2827612" cy="6904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Filtro semanas de gestación&gt;=37</a:t>
              </a:r>
            </a:p>
            <a:p>
              <a:pPr algn="ctr"/>
              <a:r>
                <a:rPr lang="es-CL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N=31.975</a:t>
              </a:r>
            </a:p>
          </p:txBody>
        </p:sp>
      </p:grp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41C3F654-0ED0-CF94-C3AE-EAC5E62D969C}"/>
              </a:ext>
            </a:extLst>
          </p:cNvPr>
          <p:cNvCxnSpPr/>
          <p:nvPr/>
        </p:nvCxnSpPr>
        <p:spPr>
          <a:xfrm>
            <a:off x="1366702" y="1242036"/>
            <a:ext cx="8026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52C27A5-0C20-22A2-048D-07798BBAAE19}"/>
              </a:ext>
            </a:extLst>
          </p:cNvPr>
          <p:cNvCxnSpPr>
            <a:cxnSpLocks/>
          </p:cNvCxnSpPr>
          <p:nvPr/>
        </p:nvCxnSpPr>
        <p:spPr>
          <a:xfrm>
            <a:off x="1366067" y="1095986"/>
            <a:ext cx="0" cy="358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BA547EE5-9A19-1F24-F6DC-441094AD075F}"/>
              </a:ext>
            </a:extLst>
          </p:cNvPr>
          <p:cNvSpPr/>
          <p:nvPr/>
        </p:nvSpPr>
        <p:spPr>
          <a:xfrm>
            <a:off x="772342" y="1486511"/>
            <a:ext cx="1175385" cy="6629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Births Sample </a:t>
            </a:r>
            <a:endParaRPr lang="es-CL" sz="11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N=291.861</a:t>
            </a:r>
            <a:endParaRPr lang="es-CL" sz="11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DE1C29F9-2450-A88E-AC34-F6120BD1419C}"/>
              </a:ext>
            </a:extLst>
          </p:cNvPr>
          <p:cNvSpPr/>
          <p:nvPr/>
        </p:nvSpPr>
        <p:spPr>
          <a:xfrm>
            <a:off x="2169977" y="950571"/>
            <a:ext cx="2084070" cy="5816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Removed births without data for:</a:t>
            </a:r>
            <a:endParaRPr lang="es-CL" sz="11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Mother characteristics N=6.567</a:t>
            </a:r>
            <a:endParaRPr lang="es-CL" sz="11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Father characteristics N=31.690</a:t>
            </a:r>
            <a:endParaRPr lang="es-CL" sz="11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L" sz="11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31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B3110498-98B9-C602-D40C-8E9D636C1315}"/>
              </a:ext>
            </a:extLst>
          </p:cNvPr>
          <p:cNvGrpSpPr/>
          <p:nvPr/>
        </p:nvGrpSpPr>
        <p:grpSpPr>
          <a:xfrm>
            <a:off x="4855780" y="240459"/>
            <a:ext cx="4992552" cy="3557040"/>
            <a:chOff x="4855780" y="240459"/>
            <a:chExt cx="4992552" cy="3557040"/>
          </a:xfrm>
        </p:grpSpPr>
        <p:sp>
          <p:nvSpPr>
            <p:cNvPr id="4" name="Rectángulo redondeado 3">
              <a:extLst>
                <a:ext uri="{FF2B5EF4-FFF2-40B4-BE49-F238E27FC236}">
                  <a16:creationId xmlns:a16="http://schemas.microsoft.com/office/drawing/2014/main" id="{34061A73-A8D3-A327-72DF-141B318145B4}"/>
                </a:ext>
              </a:extLst>
            </p:cNvPr>
            <p:cNvSpPr/>
            <p:nvPr/>
          </p:nvSpPr>
          <p:spPr>
            <a:xfrm>
              <a:off x="4855780" y="240459"/>
              <a:ext cx="2278236" cy="6565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Nacimientos 2011 - 2020 N=361.913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4677DAAB-7889-94C2-4FBE-A05ED73A1F56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994898" y="896999"/>
              <a:ext cx="0" cy="746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ángulo redondeado 7">
              <a:extLst>
                <a:ext uri="{FF2B5EF4-FFF2-40B4-BE49-F238E27FC236}">
                  <a16:creationId xmlns:a16="http://schemas.microsoft.com/office/drawing/2014/main" id="{3426B789-241C-0973-DE58-0F7E1DCDD2C7}"/>
                </a:ext>
              </a:extLst>
            </p:cNvPr>
            <p:cNvSpPr/>
            <p:nvPr/>
          </p:nvSpPr>
          <p:spPr>
            <a:xfrm>
              <a:off x="4855780" y="1690709"/>
              <a:ext cx="2278236" cy="6565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Nacimientos 2011 - 2020 N=330.118</a:t>
              </a: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9BFEA5AF-1A19-78BB-A287-582AD94713A6}"/>
                </a:ext>
              </a:extLst>
            </p:cNvPr>
            <p:cNvCxnSpPr/>
            <p:nvPr/>
          </p:nvCxnSpPr>
          <p:spPr>
            <a:xfrm>
              <a:off x="5994898" y="1279849"/>
              <a:ext cx="102582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ángulo redondeado 10">
              <a:extLst>
                <a:ext uri="{FF2B5EF4-FFF2-40B4-BE49-F238E27FC236}">
                  <a16:creationId xmlns:a16="http://schemas.microsoft.com/office/drawing/2014/main" id="{0CEAC135-D1C3-DA73-85D2-381D6B28B675}"/>
                </a:ext>
              </a:extLst>
            </p:cNvPr>
            <p:cNvSpPr/>
            <p:nvPr/>
          </p:nvSpPr>
          <p:spPr>
            <a:xfrm>
              <a:off x="7020720" y="934625"/>
              <a:ext cx="2827605" cy="6904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Exclusión NA en temperatura (nacimientos 2011)</a:t>
              </a:r>
            </a:p>
            <a:p>
              <a:pPr algn="ctr"/>
              <a:r>
                <a:rPr lang="es-CL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N=31.795</a:t>
              </a:r>
            </a:p>
          </p:txBody>
        </p: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0D1F8ADC-DF86-D920-04E8-3136A5F01EB0}"/>
                </a:ext>
              </a:extLst>
            </p:cNvPr>
            <p:cNvCxnSpPr>
              <a:cxnSpLocks/>
            </p:cNvCxnSpPr>
            <p:nvPr/>
          </p:nvCxnSpPr>
          <p:spPr>
            <a:xfrm>
              <a:off x="5994898" y="2347249"/>
              <a:ext cx="0" cy="746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ángulo redondeado 18">
              <a:extLst>
                <a:ext uri="{FF2B5EF4-FFF2-40B4-BE49-F238E27FC236}">
                  <a16:creationId xmlns:a16="http://schemas.microsoft.com/office/drawing/2014/main" id="{42E1F424-E0D7-317D-1E8B-D33DFEE5AC74}"/>
                </a:ext>
              </a:extLst>
            </p:cNvPr>
            <p:cNvSpPr/>
            <p:nvPr/>
          </p:nvSpPr>
          <p:spPr>
            <a:xfrm>
              <a:off x="4855780" y="3140959"/>
              <a:ext cx="2278236" cy="6565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Nacimientos 2011 - 2020 N=291.861</a:t>
              </a: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D2E91C6-C135-4970-69B2-7DC3A922D344}"/>
                </a:ext>
              </a:extLst>
            </p:cNvPr>
            <p:cNvCxnSpPr/>
            <p:nvPr/>
          </p:nvCxnSpPr>
          <p:spPr>
            <a:xfrm>
              <a:off x="5994898" y="2738054"/>
              <a:ext cx="102582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ángulo redondeado 20">
              <a:extLst>
                <a:ext uri="{FF2B5EF4-FFF2-40B4-BE49-F238E27FC236}">
                  <a16:creationId xmlns:a16="http://schemas.microsoft.com/office/drawing/2014/main" id="{5401D845-A146-F992-7879-4B8C9CB4FF93}"/>
                </a:ext>
              </a:extLst>
            </p:cNvPr>
            <p:cNvSpPr/>
            <p:nvPr/>
          </p:nvSpPr>
          <p:spPr>
            <a:xfrm>
              <a:off x="7020720" y="2403251"/>
              <a:ext cx="2827612" cy="6904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Características madre NA=6.567</a:t>
              </a:r>
            </a:p>
            <a:p>
              <a:pPr algn="ctr"/>
              <a:r>
                <a:rPr lang="es-CL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Características padre NA=31.690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39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119</Words>
  <Application>Microsoft Macintosh PowerPoint</Application>
  <PresentationFormat>Panorámica</PresentationFormat>
  <Paragraphs>23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Times New Roman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176108541</dc:creator>
  <cp:lastModifiedBy>176108541</cp:lastModifiedBy>
  <cp:revision>2</cp:revision>
  <dcterms:created xsi:type="dcterms:W3CDTF">2024-06-11T06:58:43Z</dcterms:created>
  <dcterms:modified xsi:type="dcterms:W3CDTF">2024-06-23T19:49:22Z</dcterms:modified>
</cp:coreProperties>
</file>