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5A881-84AE-54DB-8507-BC8FC1A2E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DE582A-02B4-39B6-6F1C-8CE7D3001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085EA-FC8F-70F7-1A60-07E8EEDA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1263D-6AC5-1A26-8037-D44D7870B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E1B589-2E8F-D1E7-CF82-9D1AEB76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0370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44B36-BE5C-0135-17CC-717F46EB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2EB0BD-3FEA-A502-224F-6E97CC6E0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A50348-713F-A4D0-B862-7CD10B19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1696B-46CA-8EEE-4566-819C77A9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52AEF-6935-D02B-272B-AC6B12DB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225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ADA90C-F80E-EB0C-07A7-355995AE8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F68256-2C4A-C46C-0A4E-D10DE92C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A1E1C2-D8E4-4F36-F8C3-32D353B5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1A32B-03A3-0ABA-6E93-8EEA37B8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3F23C-48AE-EA7E-0DFC-DEF36785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09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395C4-D94D-4CA8-17FF-E2AA702C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95E90A-2139-1FE8-75C2-FF1DBF1C2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356727-D8FD-34B6-1CF0-A43440F16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8D580-2F64-395B-6DCE-1A963454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208B49-C19D-540D-41DE-0CCDBDF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447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FADF1-E93D-63CC-648C-B50305F1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3F08DF-17C5-F906-45E4-AB1CDD4A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29190A-4804-D164-4E4D-033318BF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A3508-CD0A-7778-59F1-31471A51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714352-9444-1A98-A70D-6D5A4B58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87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C0A78-7F0E-FD92-A105-4938A84E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9599D2-955E-BC12-0B01-3211C11A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08BE3B-1CC1-37E6-1603-CDCC0625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1C664B-D156-D1A6-0E97-3A5CC2D8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693490F-DD1B-1F48-92E9-BAF0DEFC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B9E9BE-A781-6736-FE4D-8DDF3C8A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00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27EDF-954B-DB2F-0FD1-C159B4FA7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FD7BCC-C9A7-18F8-AF71-483EC56A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80412A-ADB2-09CD-8DE0-2499C1CAE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90B35F-E96C-49F2-4D11-219A9E013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E24139-1C5A-D0EC-F9DB-7BF3B7DC7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8FBE896-8831-371C-B5D1-3EE127B7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77719A-664A-3DAC-869A-5D057580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70732C1-7F2A-7F06-0925-FFB68FD2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862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A8FC2-972B-E80F-EC69-3B562576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39D1CC3-1F5A-CE11-E936-661E7954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3078C1-66FD-E27E-AB42-243EFAE8D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9ED4F1-70DD-BB39-4C76-F7A712B6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156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B4520F-183C-6789-04C2-64335AC2B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3743E7-BCBC-22AC-D631-D475877C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787CD-6027-C1A5-BE7B-AC5FFD36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4454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DB3EC-FB78-02A1-F0F9-3F5089702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DAB3A5-CB63-F50D-1021-CB2CC6657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522753E-F588-218E-BDB0-EB628034D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480709-1477-16AF-4DEA-22B00A81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AE0991-38F3-42F3-4C76-A615C11E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785217-A1A3-7BA2-B2F7-A2292A51B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111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CC962C-67B1-2CD7-FCF3-5A80A432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37D1C-5811-819D-F5BB-512F1A1F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85E81E-4103-AB10-CC29-4EA22638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D444BF-B147-D32C-D9E9-9CC5E3577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9F96DC-1C11-0457-19C6-9492B903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C12581-F5BA-3FF3-152B-0A855129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927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5E0D1D-1264-6637-F7ED-1BC16A69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C2A4AE-1774-F13C-3762-8A46E6FDE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70A61F-7B4F-01AF-45FF-C54B61CCE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EF266-EC15-9647-8EA9-F36150895832}" type="datetimeFigureOut">
              <a:rPr lang="es-ES_tradnl" smtClean="0"/>
              <a:t>15/4/25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B2EB1-1F8C-3D9D-224B-D26FBD5B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A5293-79BD-C100-0108-D8C28F06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EDC4E-3C7D-BF4F-A78F-37DB7828394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37899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34FC8ED4-A5AD-C3AA-E015-98D87C6B57A9}"/>
              </a:ext>
            </a:extLst>
          </p:cNvPr>
          <p:cNvGrpSpPr/>
          <p:nvPr/>
        </p:nvGrpSpPr>
        <p:grpSpPr>
          <a:xfrm>
            <a:off x="3072808" y="0"/>
            <a:ext cx="5507665" cy="6162418"/>
            <a:chOff x="3072808" y="0"/>
            <a:chExt cx="5507665" cy="6162418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15D2DA40-571D-E62E-16BD-9B3277D65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903" r="7063"/>
            <a:stretch/>
          </p:blipFill>
          <p:spPr>
            <a:xfrm>
              <a:off x="3072808" y="0"/>
              <a:ext cx="5507665" cy="539750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E86F316-8B4B-15BE-BEEF-D3223E93A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83" t="85828" r="7483"/>
            <a:stretch/>
          </p:blipFill>
          <p:spPr>
            <a:xfrm>
              <a:off x="3072808" y="5397500"/>
              <a:ext cx="5507665" cy="7649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6593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Conejeros</dc:creator>
  <cp:lastModifiedBy>José Conejeros</cp:lastModifiedBy>
  <cp:revision>1</cp:revision>
  <dcterms:created xsi:type="dcterms:W3CDTF">2025-04-15T16:42:11Z</dcterms:created>
  <dcterms:modified xsi:type="dcterms:W3CDTF">2025-04-15T17:03:11Z</dcterms:modified>
</cp:coreProperties>
</file>