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77" autoAdjust="0"/>
    <p:restoredTop sz="97781" autoAdjust="0"/>
  </p:normalViewPr>
  <p:slideViewPr>
    <p:cSldViewPr snapToGrid="0" snapToObjects="1">
      <p:cViewPr varScale="1">
        <p:scale>
          <a:sx n="124" d="100"/>
          <a:sy n="124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1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4716-6A23-D344-850B-B51C443AE502}" type="datetimeFigureOut"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57CF-CDE9-164D-9757-54C1B93B7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3823" y="419905"/>
            <a:ext cx="1326004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Demultiplex</a:t>
            </a:r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4008" y="1494790"/>
            <a:ext cx="70742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Clean</a:t>
            </a:r>
          </a:p>
          <a:p>
            <a:pPr algn="ctr"/>
            <a:r>
              <a:rPr lang="en-US"/>
              <a:t>&amp;</a:t>
            </a:r>
          </a:p>
          <a:p>
            <a:pPr algn="ctr"/>
            <a:r>
              <a:rPr lang="en-US"/>
              <a:t>Trim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4565" y="421913"/>
            <a:ext cx="199413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Reference Genome</a:t>
            </a:r>
          </a:p>
          <a:p>
            <a:pPr algn="ctr"/>
            <a:r>
              <a:rPr lang="en-US"/>
              <a:t>(SNP filtering)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4620" y="1771789"/>
            <a:ext cx="2163535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Map All to Reference </a:t>
            </a:r>
          </a:p>
          <a:p>
            <a:pPr algn="ctr"/>
            <a:r>
              <a:rPr lang="en-US"/>
              <a:t>Genome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97906" y="1351886"/>
            <a:ext cx="123366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SNP Calling</a:t>
            </a:r>
          </a:p>
          <a:p>
            <a:pPr algn="ctr"/>
            <a:r>
              <a:rPr lang="en-US"/>
              <a:t>(fasta)</a:t>
            </a:r>
          </a:p>
        </p:txBody>
      </p:sp>
      <p:pic>
        <p:nvPicPr>
          <p:cNvPr id="17" name="Picture 16" descr="IMG_20150204_164024_0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8" t="12640" r="26029" b="17610"/>
          <a:stretch/>
        </p:blipFill>
        <p:spPr>
          <a:xfrm>
            <a:off x="317518" y="2898360"/>
            <a:ext cx="2336277" cy="37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K. Lau</dc:creator>
  <cp:lastModifiedBy>Matthew K. Lau</cp:lastModifiedBy>
  <cp:revision>2</cp:revision>
  <dcterms:created xsi:type="dcterms:W3CDTF">2015-02-04T21:22:53Z</dcterms:created>
  <dcterms:modified xsi:type="dcterms:W3CDTF">2015-02-04T21:43:48Z</dcterms:modified>
</cp:coreProperties>
</file>