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25992"/>
    <a:srgbClr val="3F9AAF"/>
    <a:srgbClr val="4473A9"/>
    <a:srgbClr val="DC843C"/>
    <a:srgbClr val="1954A6"/>
    <a:srgbClr val="FFFFFF"/>
    <a:srgbClr val="DEE4EE"/>
    <a:srgbClr val="3B6ABF"/>
    <a:srgbClr val="B0BFD8"/>
    <a:srgbClr val="E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42" autoAdjust="0"/>
    <p:restoredTop sz="96405" autoAdjust="0"/>
  </p:normalViewPr>
  <p:slideViewPr>
    <p:cSldViewPr snapToGrid="0">
      <p:cViewPr varScale="1">
        <p:scale>
          <a:sx n="131" d="100"/>
          <a:sy n="131" d="100"/>
        </p:scale>
        <p:origin x="6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notesMaster" Target="notesMasters/notesMaster1.xml" /><Relationship Id="rId23" Type="http://schemas.openxmlformats.org/officeDocument/2006/relationships/presProps" Target="presProps.xml" /><Relationship Id="rId22" Type="http://schemas.openxmlformats.org/officeDocument/2006/relationships/commentAuthors" Target="commentAuthors.xml" /><Relationship Id="rId1" Type="http://schemas.openxmlformats.org/officeDocument/2006/relationships/slideMaster" Target="slideMasters/slideMaster1.xml" /><Relationship Id="rId26" Type="http://schemas.openxmlformats.org/officeDocument/2006/relationships/tableStyles" Target="tableStyles.xml" /><Relationship Id="rId25" Type="http://schemas.openxmlformats.org/officeDocument/2006/relationships/theme" Target="theme/theme1.xml" /><Relationship Id="rId24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8A1728-CCC6-4FFD-AB4E-CF9E18E50C8E}" type="datetimeFigureOut">
              <a:rPr lang="en-GB" smtClean="0"/>
              <a:t>20/01/2021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3E99D3-575E-4B33-AEE3-580024E0F6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2559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Material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teaching</a:t>
            </a:r>
            <a:r>
              <a:rPr/>
              <a:t> </a:t>
            </a:r>
            <a:r>
              <a:rPr/>
              <a:t>kit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stored</a:t>
            </a:r>
            <a:r>
              <a:rPr/>
              <a:t> </a:t>
            </a:r>
            <a:r>
              <a:rPr/>
              <a:t>primarily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images.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reason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allows</a:t>
            </a:r>
            <a:r>
              <a:rPr/>
              <a:t> </a:t>
            </a:r>
            <a:r>
              <a:rPr/>
              <a:t>quick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editing.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track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attribute</a:t>
            </a:r>
            <a:r>
              <a:rPr/>
              <a:t> </a:t>
            </a:r>
            <a:r>
              <a:rPr/>
              <a:t>changes,</a:t>
            </a:r>
            <a:r>
              <a:rPr/>
              <a:t> </a:t>
            </a:r>
            <a:r>
              <a:rPr/>
              <a:t>fix</a:t>
            </a:r>
            <a:r>
              <a:rPr/>
              <a:t> </a:t>
            </a:r>
            <a:r>
              <a:rPr/>
              <a:t>errors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extend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material.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Images,</a:t>
            </a:r>
            <a:r>
              <a:rPr/>
              <a:t> </a:t>
            </a:r>
            <a:r>
              <a:rPr/>
              <a:t>graphics,</a:t>
            </a:r>
            <a:r>
              <a:rPr/>
              <a:t> </a:t>
            </a:r>
            <a:r>
              <a:rPr/>
              <a:t>graphs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diagrams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strongly</a:t>
            </a:r>
            <a:r>
              <a:rPr/>
              <a:t> </a:t>
            </a:r>
            <a:r>
              <a:rPr/>
              <a:t>encouraged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rich</a:t>
            </a:r>
            <a:r>
              <a:rPr/>
              <a:t> </a:t>
            </a:r>
            <a:r>
              <a:rPr/>
              <a:t>source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information,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pleasant</a:t>
            </a:r>
            <a:r>
              <a:rPr/>
              <a:t> </a:t>
            </a:r>
            <a:r>
              <a:rPr/>
              <a:t>break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visual</a:t>
            </a:r>
            <a:r>
              <a:rPr/>
              <a:t> </a:t>
            </a:r>
            <a:r>
              <a:rPr/>
              <a:t>stimulus.</a:t>
            </a:r>
            <a:r>
              <a:rPr/>
              <a:t> </a:t>
            </a:r>
            <a:r>
              <a:rPr/>
              <a:t>However,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slightly</a:t>
            </a:r>
            <a:r>
              <a:rPr/>
              <a:t> </a:t>
            </a:r>
            <a:r>
              <a:rPr/>
              <a:t>harder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track</a:t>
            </a:r>
            <a:r>
              <a:rPr/>
              <a:t> </a:t>
            </a:r>
            <a:r>
              <a:rPr/>
              <a:t>changes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images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update</a:t>
            </a:r>
            <a:r>
              <a:rPr/>
              <a:t> </a:t>
            </a:r>
            <a:r>
              <a:rPr/>
              <a:t>them.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images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generated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proprietary</a:t>
            </a:r>
            <a:r>
              <a:rPr/>
              <a:t> </a:t>
            </a:r>
            <a:r>
              <a:rPr/>
              <a:t>software,</a:t>
            </a:r>
            <a:r>
              <a:rPr/>
              <a:t> </a:t>
            </a:r>
            <a:r>
              <a:rPr/>
              <a:t>meaning</a:t>
            </a:r>
            <a:r>
              <a:rPr/>
              <a:t> </a:t>
            </a:r>
            <a:r>
              <a:rPr/>
              <a:t>recreating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updating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images</a:t>
            </a:r>
            <a:r>
              <a:rPr/>
              <a:t> </a:t>
            </a:r>
            <a:r>
              <a:rPr/>
              <a:t>requires</a:t>
            </a:r>
            <a:r>
              <a:rPr/>
              <a:t> </a:t>
            </a:r>
            <a:r>
              <a:rPr/>
              <a:t>access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sources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software.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Other</a:t>
            </a:r>
            <a:r>
              <a:rPr/>
              <a:t> </a:t>
            </a:r>
            <a:r>
              <a:rPr/>
              <a:t>media,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video,</a:t>
            </a:r>
            <a:r>
              <a:rPr/>
              <a:t> </a:t>
            </a:r>
            <a:r>
              <a:rPr/>
              <a:t>slides,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interactive</a:t>
            </a:r>
            <a:r>
              <a:rPr/>
              <a:t> </a:t>
            </a:r>
            <a:r>
              <a:rPr/>
              <a:t>graphs,</a:t>
            </a:r>
            <a:r>
              <a:rPr/>
              <a:t> </a:t>
            </a:r>
            <a:r>
              <a:rPr/>
              <a:t>Jupyter</a:t>
            </a:r>
            <a:r>
              <a:rPr/>
              <a:t> </a:t>
            </a:r>
            <a:r>
              <a:rPr/>
              <a:t>notebooks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supported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teaching</a:t>
            </a:r>
            <a:r>
              <a:rPr/>
              <a:t> </a:t>
            </a:r>
            <a:r>
              <a:rPr/>
              <a:t>kit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links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external</a:t>
            </a:r>
            <a:r>
              <a:rPr/>
              <a:t> </a:t>
            </a:r>
            <a:r>
              <a:rPr/>
              <a:t>sites.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videos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hosted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YouTube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linked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lecture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teaching</a:t>
            </a:r>
            <a:r>
              <a:rPr/>
              <a:t> </a:t>
            </a:r>
            <a:r>
              <a:rPr/>
              <a:t>kit.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mini-lecture,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introduce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powerful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formatting</a:t>
            </a:r>
            <a:r>
              <a:rPr/>
              <a:t> </a:t>
            </a:r>
            <a:r>
              <a:rPr/>
              <a:t>technology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/>
              <a:t>“</a:t>
            </a:r>
            <a:r>
              <a:rPr/>
              <a:t>Markdown</a:t>
            </a:r>
            <a:r>
              <a:rPr/>
              <a:t>”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write</a:t>
            </a:r>
            <a:r>
              <a:rPr/>
              <a:t> </a:t>
            </a:r>
            <a:r>
              <a:rPr/>
              <a:t>simply</a:t>
            </a:r>
            <a:r>
              <a:rPr/>
              <a:t> </a:t>
            </a:r>
            <a:r>
              <a:rPr/>
              <a:t>formatted</a:t>
            </a:r>
            <a:r>
              <a:rPr/>
              <a:t> </a:t>
            </a:r>
            <a:r>
              <a:rPr/>
              <a:t>text,</a:t>
            </a:r>
            <a:r>
              <a:rPr/>
              <a:t> </a:t>
            </a:r>
            <a:r>
              <a:rPr/>
              <a:t>link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websites,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embed</a:t>
            </a:r>
            <a:r>
              <a:rPr/>
              <a:t> </a:t>
            </a:r>
            <a:r>
              <a:rPr/>
              <a:t>images.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E99D3-575E-4B33-AEE3-580024E0F63F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Markdown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“</a:t>
            </a:r>
            <a:r>
              <a:rPr/>
              <a:t>markup</a:t>
            </a:r>
            <a:r>
              <a:rPr/>
              <a:t> </a:t>
            </a:r>
            <a:r>
              <a:rPr/>
              <a:t>language</a:t>
            </a:r>
            <a:r>
              <a:rPr/>
              <a:t>”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symbols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text.</a:t>
            </a:r>
            <a:r>
              <a:rPr/>
              <a:t> </a:t>
            </a:r>
            <a:r>
              <a:rPr/>
              <a:t>Once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it,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quick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lets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perform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formatting</a:t>
            </a:r>
            <a:r>
              <a:rPr/>
              <a:t> </a:t>
            </a:r>
            <a:r>
              <a:rPr/>
              <a:t>tasks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fast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type,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click</a:t>
            </a:r>
            <a:r>
              <a:rPr/>
              <a:t> </a:t>
            </a:r>
            <a:r>
              <a:rPr/>
              <a:t>buttons,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worry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margins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text-wrapping.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Markdown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automatically</a:t>
            </a:r>
            <a:r>
              <a:rPr/>
              <a:t> </a:t>
            </a:r>
            <a:r>
              <a:rPr/>
              <a:t>understood</a:t>
            </a:r>
            <a:r>
              <a:rPr/>
              <a:t> </a:t>
            </a:r>
            <a:r>
              <a:rPr/>
              <a:t>(parsed)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websites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converted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HTML</a:t>
            </a:r>
            <a:r>
              <a:rPr/>
              <a:t> </a:t>
            </a:r>
            <a:r>
              <a:rPr/>
              <a:t>(hypertext</a:t>
            </a:r>
            <a:r>
              <a:rPr/>
              <a:t> </a:t>
            </a:r>
            <a:r>
              <a:rPr/>
              <a:t>markup</a:t>
            </a:r>
            <a:r>
              <a:rPr/>
              <a:t> </a:t>
            </a:r>
            <a:r>
              <a:rPr/>
              <a:t>language),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building</a:t>
            </a:r>
            <a:r>
              <a:rPr/>
              <a:t> </a:t>
            </a:r>
            <a:r>
              <a:rPr/>
              <a:t>block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website.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By</a:t>
            </a:r>
            <a:r>
              <a:rPr/>
              <a:t> </a:t>
            </a:r>
            <a:r>
              <a:rPr/>
              <a:t>writing</a:t>
            </a:r>
            <a:r>
              <a:rPr/>
              <a:t> </a:t>
            </a:r>
            <a:r>
              <a:rPr/>
              <a:t>markdown,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website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render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HTML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understood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browser.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addition,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styling,</a:t>
            </a:r>
            <a:r>
              <a:rPr/>
              <a:t> </a:t>
            </a:r>
            <a:r>
              <a:rPr/>
              <a:t>spacing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layout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handled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web-developer</a:t>
            </a:r>
            <a:r>
              <a:rPr/>
              <a:t> </a:t>
            </a:r>
            <a:r>
              <a:rPr/>
              <a:t>allowing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focus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E99D3-575E-4B33-AEE3-580024E0F63F}" type="slidenum">
              <a:rPr lang="en-US"/>
              <a:t>6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858963"/>
            <a:ext cx="10515600" cy="1883697"/>
          </a:xfrm>
        </p:spPr>
        <p:txBody>
          <a:bodyPr anchor="ctr">
            <a:normAutofit/>
          </a:bodyPr>
          <a:lstStyle>
            <a:lvl1pPr algn="ctr">
              <a:defRPr sz="5000"/>
            </a:lvl1pPr>
          </a:lstStyle>
          <a:p>
            <a:r>
              <a:rPr lang="en-GB" noProof="0"/>
              <a:t>Click to edit Master title style</a:t>
            </a:r>
            <a:endParaRPr lang="es-BO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80884"/>
            <a:ext cx="9144000" cy="1881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noProof="0"/>
              <a:t>Click to edit Master subtitle style</a:t>
            </a:r>
            <a:endParaRPr lang="es-BO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0B7FA9A-6BCF-4CFA-8685-B7A43319A6C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1293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18488"/>
            <a:ext cx="3932237" cy="142405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noProof="0"/>
              <a:t>Click to edit Master title style</a:t>
            </a:r>
            <a:endParaRPr lang="es-BO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618488"/>
            <a:ext cx="6172200" cy="45156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s-BO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162300"/>
            <a:ext cx="3932237" cy="29718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0B7FA9A-6BCF-4CFA-8685-B7A43319A6C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9534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18488"/>
            <a:ext cx="3932237" cy="142646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noProof="0"/>
              <a:t>Click to edit Master title style</a:t>
            </a:r>
            <a:endParaRPr lang="es-BO" noProof="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618488"/>
            <a:ext cx="6172200" cy="45156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0B7FA9A-6BCF-4CFA-8685-B7A43319A6CD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162300"/>
            <a:ext cx="3932237" cy="29718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999077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  <a:endParaRPr lang="es-BO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s-BO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0B7FA9A-6BCF-4CFA-8685-B7A43319A6C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91715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 noProof="0"/>
              <a:t>Click to edit Master title style</a:t>
            </a:r>
            <a:endParaRPr lang="es-BO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s-BO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0B7FA9A-6BCF-4CFA-8685-B7A43319A6C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20366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0B7FA9A-6BCF-4CFA-8685-B7A43319A6CD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5" name="Grupp 28"/>
          <p:cNvGrpSpPr/>
          <p:nvPr userDrawn="1"/>
        </p:nvGrpSpPr>
        <p:grpSpPr>
          <a:xfrm>
            <a:off x="839972" y="364809"/>
            <a:ext cx="10513828" cy="5859118"/>
            <a:chOff x="0" y="2049787"/>
            <a:chExt cx="9144000" cy="3091924"/>
          </a:xfrm>
        </p:grpSpPr>
        <p:sp>
          <p:nvSpPr>
            <p:cNvPr id="6" name="Rektangel 13"/>
            <p:cNvSpPr/>
            <p:nvPr userDrawn="1"/>
          </p:nvSpPr>
          <p:spPr bwMode="gray">
            <a:xfrm>
              <a:off x="0" y="2049787"/>
              <a:ext cx="9144000" cy="3091924"/>
            </a:xfrm>
            <a:prstGeom prst="rect">
              <a:avLst/>
            </a:prstGeom>
            <a:solidFill>
              <a:srgbClr val="1954A6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l" defTabSz="91395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7" name="Grupp 22"/>
            <p:cNvGrpSpPr/>
            <p:nvPr userDrawn="1"/>
          </p:nvGrpSpPr>
          <p:grpSpPr>
            <a:xfrm>
              <a:off x="0" y="3282722"/>
              <a:ext cx="9144000" cy="1514670"/>
              <a:chOff x="900907" y="2781178"/>
              <a:chExt cx="9144000" cy="1514670"/>
            </a:xfrm>
          </p:grpSpPr>
          <p:sp>
            <p:nvSpPr>
              <p:cNvPr id="8" name="Rektangel 4"/>
              <p:cNvSpPr/>
              <p:nvPr userDrawn="1"/>
            </p:nvSpPr>
            <p:spPr>
              <a:xfrm>
                <a:off x="900907" y="3979937"/>
                <a:ext cx="9144000" cy="252412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252412">
                    <a:moveTo>
                      <a:pt x="1395140" y="0"/>
                    </a:moveTo>
                    <a:cubicBezTo>
                      <a:pt x="7995403" y="0"/>
                      <a:pt x="7995403" y="0"/>
                      <a:pt x="7995403" y="0"/>
                    </a:cubicBezTo>
                    <a:cubicBezTo>
                      <a:pt x="8024494" y="0"/>
                      <a:pt x="8046740" y="22171"/>
                      <a:pt x="8046740" y="51165"/>
                    </a:cubicBezTo>
                    <a:cubicBezTo>
                      <a:pt x="8046740" y="201248"/>
                      <a:pt x="8046740" y="201248"/>
                      <a:pt x="8046740" y="201248"/>
                    </a:cubicBezTo>
                    <a:cubicBezTo>
                      <a:pt x="8046740" y="225124"/>
                      <a:pt x="8067275" y="245590"/>
                      <a:pt x="8091233" y="245590"/>
                    </a:cubicBezTo>
                    <a:cubicBezTo>
                      <a:pt x="8497615" y="245590"/>
                      <a:pt x="8845755" y="245590"/>
                      <a:pt x="9144000" y="245590"/>
                    </a:cubicBezTo>
                    <a:lnTo>
                      <a:pt x="9144000" y="252412"/>
                    </a:lnTo>
                    <a:cubicBezTo>
                      <a:pt x="8091233" y="252412"/>
                      <a:pt x="8091233" y="252412"/>
                      <a:pt x="8091233" y="252412"/>
                    </a:cubicBezTo>
                    <a:cubicBezTo>
                      <a:pt x="8063853" y="252412"/>
                      <a:pt x="8039895" y="228535"/>
                      <a:pt x="8039895" y="201248"/>
                    </a:cubicBezTo>
                    <a:cubicBezTo>
                      <a:pt x="8039895" y="51165"/>
                      <a:pt x="8039895" y="51165"/>
                      <a:pt x="8039895" y="51165"/>
                    </a:cubicBezTo>
                    <a:cubicBezTo>
                      <a:pt x="8039895" y="27288"/>
                      <a:pt x="8019361" y="6822"/>
                      <a:pt x="7995403" y="6822"/>
                    </a:cubicBezTo>
                    <a:cubicBezTo>
                      <a:pt x="1395140" y="6822"/>
                      <a:pt x="1395140" y="6822"/>
                      <a:pt x="1395140" y="6822"/>
                    </a:cubicBezTo>
                    <a:cubicBezTo>
                      <a:pt x="1371183" y="6822"/>
                      <a:pt x="1350648" y="27288"/>
                      <a:pt x="1350648" y="51165"/>
                    </a:cubicBezTo>
                    <a:cubicBezTo>
                      <a:pt x="1350648" y="197837"/>
                      <a:pt x="1350648" y="197837"/>
                      <a:pt x="1350648" y="197837"/>
                    </a:cubicBezTo>
                    <a:cubicBezTo>
                      <a:pt x="1350648" y="226830"/>
                      <a:pt x="1328402" y="249001"/>
                      <a:pt x="1299311" y="249001"/>
                    </a:cubicBezTo>
                    <a:cubicBezTo>
                      <a:pt x="796791" y="249001"/>
                      <a:pt x="367217" y="249001"/>
                      <a:pt x="0" y="249001"/>
                    </a:cubicBezTo>
                    <a:lnTo>
                      <a:pt x="0" y="242179"/>
                    </a:lnTo>
                    <a:cubicBezTo>
                      <a:pt x="1299311" y="242179"/>
                      <a:pt x="1299311" y="242179"/>
                      <a:pt x="1299311" y="242179"/>
                    </a:cubicBezTo>
                    <a:cubicBezTo>
                      <a:pt x="1324979" y="242179"/>
                      <a:pt x="1343803" y="223419"/>
                      <a:pt x="1343803" y="197837"/>
                    </a:cubicBezTo>
                    <a:cubicBezTo>
                      <a:pt x="1343803" y="51165"/>
                      <a:pt x="1343803" y="51165"/>
                      <a:pt x="1343803" y="51165"/>
                    </a:cubicBezTo>
                    <a:cubicBezTo>
                      <a:pt x="1343803" y="22171"/>
                      <a:pt x="1367761" y="0"/>
                      <a:pt x="1395140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9" name="Rektangel 10"/>
              <p:cNvSpPr/>
              <p:nvPr userDrawn="1"/>
            </p:nvSpPr>
            <p:spPr>
              <a:xfrm>
                <a:off x="900907" y="2841700"/>
                <a:ext cx="9144000" cy="840441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840441">
                    <a:moveTo>
                      <a:pt x="7625775" y="0"/>
                    </a:moveTo>
                    <a:cubicBezTo>
                      <a:pt x="8520853" y="0"/>
                      <a:pt x="8943978" y="0"/>
                      <a:pt x="9144000" y="0"/>
                    </a:cubicBezTo>
                    <a:lnTo>
                      <a:pt x="9144000" y="6847"/>
                    </a:lnTo>
                    <a:cubicBezTo>
                      <a:pt x="7625775" y="6847"/>
                      <a:pt x="7625775" y="6847"/>
                      <a:pt x="7625775" y="6847"/>
                    </a:cubicBezTo>
                    <a:cubicBezTo>
                      <a:pt x="7600106" y="6847"/>
                      <a:pt x="7581282" y="27387"/>
                      <a:pt x="7581282" y="51351"/>
                    </a:cubicBezTo>
                    <a:cubicBezTo>
                      <a:pt x="7581282" y="534048"/>
                      <a:pt x="7581282" y="534048"/>
                      <a:pt x="7581282" y="534048"/>
                    </a:cubicBezTo>
                    <a:cubicBezTo>
                      <a:pt x="7581282" y="561435"/>
                      <a:pt x="7557325" y="585399"/>
                      <a:pt x="7529945" y="585399"/>
                    </a:cubicBezTo>
                    <a:cubicBezTo>
                      <a:pt x="6551114" y="585399"/>
                      <a:pt x="6551114" y="585399"/>
                      <a:pt x="6551114" y="585399"/>
                    </a:cubicBezTo>
                    <a:cubicBezTo>
                      <a:pt x="6523734" y="585399"/>
                      <a:pt x="6499777" y="561435"/>
                      <a:pt x="6499777" y="534048"/>
                    </a:cubicBezTo>
                    <a:cubicBezTo>
                      <a:pt x="6499777" y="371437"/>
                      <a:pt x="6499777" y="371437"/>
                      <a:pt x="6499777" y="371437"/>
                    </a:cubicBezTo>
                    <a:cubicBezTo>
                      <a:pt x="6499777" y="345762"/>
                      <a:pt x="6480953" y="326933"/>
                      <a:pt x="6455285" y="326933"/>
                    </a:cubicBezTo>
                    <a:cubicBezTo>
                      <a:pt x="3746388" y="326933"/>
                      <a:pt x="3746388" y="326933"/>
                      <a:pt x="3746388" y="326933"/>
                    </a:cubicBezTo>
                    <a:cubicBezTo>
                      <a:pt x="3720719" y="326933"/>
                      <a:pt x="3701896" y="345762"/>
                      <a:pt x="3701896" y="371437"/>
                    </a:cubicBezTo>
                    <a:cubicBezTo>
                      <a:pt x="3701896" y="789090"/>
                      <a:pt x="3701896" y="789090"/>
                      <a:pt x="3701896" y="789090"/>
                    </a:cubicBezTo>
                    <a:cubicBezTo>
                      <a:pt x="3701896" y="816477"/>
                      <a:pt x="3677938" y="840441"/>
                      <a:pt x="3650558" y="840441"/>
                    </a:cubicBezTo>
                    <a:cubicBezTo>
                      <a:pt x="1088828" y="840441"/>
                      <a:pt x="1088828" y="840441"/>
                      <a:pt x="1088828" y="840441"/>
                    </a:cubicBezTo>
                    <a:cubicBezTo>
                      <a:pt x="1059737" y="840441"/>
                      <a:pt x="1037491" y="816477"/>
                      <a:pt x="1037491" y="789090"/>
                    </a:cubicBezTo>
                    <a:cubicBezTo>
                      <a:pt x="1037491" y="65044"/>
                      <a:pt x="1037491" y="65044"/>
                      <a:pt x="1037491" y="65044"/>
                    </a:cubicBezTo>
                    <a:cubicBezTo>
                      <a:pt x="1037491" y="41081"/>
                      <a:pt x="1016956" y="20540"/>
                      <a:pt x="992998" y="20540"/>
                    </a:cubicBezTo>
                    <a:cubicBezTo>
                      <a:pt x="542461" y="20540"/>
                      <a:pt x="224457" y="20540"/>
                      <a:pt x="0" y="20540"/>
                    </a:cubicBezTo>
                    <a:lnTo>
                      <a:pt x="0" y="13694"/>
                    </a:lnTo>
                    <a:cubicBezTo>
                      <a:pt x="992998" y="13694"/>
                      <a:pt x="992998" y="13694"/>
                      <a:pt x="992998" y="13694"/>
                    </a:cubicBezTo>
                    <a:cubicBezTo>
                      <a:pt x="1020378" y="13694"/>
                      <a:pt x="1044336" y="37657"/>
                      <a:pt x="1044336" y="65044"/>
                    </a:cubicBezTo>
                    <a:cubicBezTo>
                      <a:pt x="1044336" y="789090"/>
                      <a:pt x="1044336" y="789090"/>
                      <a:pt x="1044336" y="789090"/>
                    </a:cubicBezTo>
                    <a:cubicBezTo>
                      <a:pt x="1044336" y="813054"/>
                      <a:pt x="1063159" y="833594"/>
                      <a:pt x="1088828" y="833594"/>
                    </a:cubicBezTo>
                    <a:cubicBezTo>
                      <a:pt x="3650558" y="833594"/>
                      <a:pt x="3650558" y="833594"/>
                      <a:pt x="3650558" y="833594"/>
                    </a:cubicBezTo>
                    <a:cubicBezTo>
                      <a:pt x="3674516" y="833594"/>
                      <a:pt x="3695051" y="813054"/>
                      <a:pt x="3695051" y="789090"/>
                    </a:cubicBezTo>
                    <a:cubicBezTo>
                      <a:pt x="3695051" y="371437"/>
                      <a:pt x="3695051" y="371437"/>
                      <a:pt x="3695051" y="371437"/>
                    </a:cubicBezTo>
                    <a:cubicBezTo>
                      <a:pt x="3695051" y="342339"/>
                      <a:pt x="3717297" y="320087"/>
                      <a:pt x="3746388" y="320087"/>
                    </a:cubicBezTo>
                    <a:cubicBezTo>
                      <a:pt x="6455285" y="320087"/>
                      <a:pt x="6455285" y="320087"/>
                      <a:pt x="6455285" y="320087"/>
                    </a:cubicBezTo>
                    <a:cubicBezTo>
                      <a:pt x="6484376" y="320087"/>
                      <a:pt x="6506622" y="342339"/>
                      <a:pt x="6506622" y="371437"/>
                    </a:cubicBezTo>
                    <a:cubicBezTo>
                      <a:pt x="6506622" y="534048"/>
                      <a:pt x="6506622" y="534048"/>
                      <a:pt x="6506622" y="534048"/>
                    </a:cubicBezTo>
                    <a:cubicBezTo>
                      <a:pt x="6506622" y="558012"/>
                      <a:pt x="6527157" y="578552"/>
                      <a:pt x="6551114" y="578552"/>
                    </a:cubicBezTo>
                    <a:cubicBezTo>
                      <a:pt x="7529945" y="578552"/>
                      <a:pt x="7529945" y="578552"/>
                      <a:pt x="7529945" y="578552"/>
                    </a:cubicBezTo>
                    <a:cubicBezTo>
                      <a:pt x="7553903" y="578552"/>
                      <a:pt x="7574437" y="558012"/>
                      <a:pt x="7574437" y="534048"/>
                    </a:cubicBezTo>
                    <a:cubicBezTo>
                      <a:pt x="7574437" y="51351"/>
                      <a:pt x="7574437" y="51351"/>
                      <a:pt x="7574437" y="51351"/>
                    </a:cubicBezTo>
                    <a:cubicBezTo>
                      <a:pt x="7574437" y="23964"/>
                      <a:pt x="7596684" y="0"/>
                      <a:pt x="7625775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0" name="Rektangel 11"/>
              <p:cNvSpPr/>
              <p:nvPr userDrawn="1"/>
            </p:nvSpPr>
            <p:spPr>
              <a:xfrm>
                <a:off x="900907" y="2781178"/>
                <a:ext cx="9144000" cy="900963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922337">
                    <a:moveTo>
                      <a:pt x="5562016" y="0"/>
                    </a:moveTo>
                    <a:cubicBezTo>
                      <a:pt x="6735929" y="0"/>
                      <a:pt x="6735929" y="0"/>
                      <a:pt x="6735929" y="0"/>
                    </a:cubicBezTo>
                    <a:cubicBezTo>
                      <a:pt x="6765020" y="0"/>
                      <a:pt x="6787266" y="22246"/>
                      <a:pt x="6787266" y="51336"/>
                    </a:cubicBezTo>
                    <a:cubicBezTo>
                      <a:pt x="6787266" y="658812"/>
                      <a:pt x="6787266" y="658812"/>
                      <a:pt x="6787266" y="658812"/>
                    </a:cubicBezTo>
                    <a:cubicBezTo>
                      <a:pt x="6787266" y="684480"/>
                      <a:pt x="6807801" y="703303"/>
                      <a:pt x="6831758" y="703303"/>
                    </a:cubicBezTo>
                    <a:cubicBezTo>
                      <a:pt x="8616584" y="703303"/>
                      <a:pt x="8616584" y="703303"/>
                      <a:pt x="8616584" y="703303"/>
                    </a:cubicBezTo>
                    <a:cubicBezTo>
                      <a:pt x="8640542" y="703303"/>
                      <a:pt x="8661077" y="684480"/>
                      <a:pt x="8661077" y="658812"/>
                    </a:cubicBezTo>
                    <a:cubicBezTo>
                      <a:pt x="8661077" y="193366"/>
                      <a:pt x="8661077" y="193366"/>
                      <a:pt x="8661077" y="193366"/>
                    </a:cubicBezTo>
                    <a:cubicBezTo>
                      <a:pt x="8661077" y="165987"/>
                      <a:pt x="8683323" y="142030"/>
                      <a:pt x="8712414" y="142030"/>
                    </a:cubicBezTo>
                    <a:cubicBezTo>
                      <a:pt x="8866788" y="142030"/>
                      <a:pt x="9010400" y="142030"/>
                      <a:pt x="9144000" y="142030"/>
                    </a:cubicBezTo>
                    <a:lnTo>
                      <a:pt x="9144000" y="148875"/>
                    </a:lnTo>
                    <a:cubicBezTo>
                      <a:pt x="8712414" y="148875"/>
                      <a:pt x="8712414" y="148875"/>
                      <a:pt x="8712414" y="148875"/>
                    </a:cubicBezTo>
                    <a:cubicBezTo>
                      <a:pt x="8686745" y="148875"/>
                      <a:pt x="8667922" y="169409"/>
                      <a:pt x="8667922" y="193366"/>
                    </a:cubicBezTo>
                    <a:cubicBezTo>
                      <a:pt x="8667922" y="658812"/>
                      <a:pt x="8667922" y="658812"/>
                      <a:pt x="8667922" y="658812"/>
                    </a:cubicBezTo>
                    <a:cubicBezTo>
                      <a:pt x="8667922" y="687903"/>
                      <a:pt x="8643964" y="710148"/>
                      <a:pt x="8616584" y="710148"/>
                    </a:cubicBezTo>
                    <a:cubicBezTo>
                      <a:pt x="6831758" y="710148"/>
                      <a:pt x="6831758" y="710148"/>
                      <a:pt x="6831758" y="710148"/>
                    </a:cubicBezTo>
                    <a:cubicBezTo>
                      <a:pt x="6804378" y="710148"/>
                      <a:pt x="6780421" y="687903"/>
                      <a:pt x="6780421" y="658812"/>
                    </a:cubicBezTo>
                    <a:cubicBezTo>
                      <a:pt x="6780421" y="51336"/>
                      <a:pt x="6780421" y="51336"/>
                      <a:pt x="6780421" y="51336"/>
                    </a:cubicBezTo>
                    <a:cubicBezTo>
                      <a:pt x="6780421" y="27379"/>
                      <a:pt x="6761597" y="6845"/>
                      <a:pt x="6735929" y="6845"/>
                    </a:cubicBezTo>
                    <a:cubicBezTo>
                      <a:pt x="5562016" y="6845"/>
                      <a:pt x="5562016" y="6845"/>
                      <a:pt x="5562016" y="6845"/>
                    </a:cubicBezTo>
                    <a:cubicBezTo>
                      <a:pt x="5538059" y="6845"/>
                      <a:pt x="5517524" y="27379"/>
                      <a:pt x="5517524" y="51336"/>
                    </a:cubicBezTo>
                    <a:cubicBezTo>
                      <a:pt x="5517524" y="773463"/>
                      <a:pt x="5517524" y="773463"/>
                      <a:pt x="5517524" y="773463"/>
                    </a:cubicBezTo>
                    <a:cubicBezTo>
                      <a:pt x="5517524" y="802553"/>
                      <a:pt x="5495278" y="824799"/>
                      <a:pt x="5467898" y="824799"/>
                    </a:cubicBezTo>
                    <a:cubicBezTo>
                      <a:pt x="1906802" y="824799"/>
                      <a:pt x="1906802" y="824799"/>
                      <a:pt x="1906802" y="824799"/>
                    </a:cubicBezTo>
                    <a:cubicBezTo>
                      <a:pt x="1879422" y="824799"/>
                      <a:pt x="1855465" y="802553"/>
                      <a:pt x="1855465" y="773463"/>
                    </a:cubicBezTo>
                    <a:cubicBezTo>
                      <a:pt x="1855465" y="662235"/>
                      <a:pt x="1855465" y="662235"/>
                      <a:pt x="1855465" y="662235"/>
                    </a:cubicBezTo>
                    <a:cubicBezTo>
                      <a:pt x="1855465" y="636567"/>
                      <a:pt x="1834930" y="617743"/>
                      <a:pt x="1810972" y="617743"/>
                    </a:cubicBezTo>
                    <a:cubicBezTo>
                      <a:pt x="1295888" y="617743"/>
                      <a:pt x="1295888" y="617743"/>
                      <a:pt x="1295888" y="617743"/>
                    </a:cubicBezTo>
                    <a:cubicBezTo>
                      <a:pt x="1271931" y="617743"/>
                      <a:pt x="1253107" y="636567"/>
                      <a:pt x="1253107" y="662235"/>
                    </a:cubicBezTo>
                    <a:cubicBezTo>
                      <a:pt x="1253107" y="871001"/>
                      <a:pt x="1253107" y="871001"/>
                      <a:pt x="1253107" y="871001"/>
                    </a:cubicBezTo>
                    <a:cubicBezTo>
                      <a:pt x="1253107" y="898380"/>
                      <a:pt x="1229150" y="922337"/>
                      <a:pt x="1201770" y="922337"/>
                    </a:cubicBezTo>
                    <a:cubicBezTo>
                      <a:pt x="782516" y="922337"/>
                      <a:pt x="782516" y="922337"/>
                      <a:pt x="782516" y="922337"/>
                    </a:cubicBezTo>
                    <a:cubicBezTo>
                      <a:pt x="755136" y="922337"/>
                      <a:pt x="731178" y="898380"/>
                      <a:pt x="731178" y="871001"/>
                    </a:cubicBezTo>
                    <a:cubicBezTo>
                      <a:pt x="731178" y="564696"/>
                      <a:pt x="731178" y="564696"/>
                      <a:pt x="731178" y="564696"/>
                    </a:cubicBezTo>
                    <a:cubicBezTo>
                      <a:pt x="731178" y="540739"/>
                      <a:pt x="712355" y="520205"/>
                      <a:pt x="688397" y="520205"/>
                    </a:cubicBezTo>
                    <a:cubicBezTo>
                      <a:pt x="412149" y="520205"/>
                      <a:pt x="185673" y="520205"/>
                      <a:pt x="0" y="520205"/>
                    </a:cubicBezTo>
                    <a:lnTo>
                      <a:pt x="0" y="513360"/>
                    </a:lnTo>
                    <a:cubicBezTo>
                      <a:pt x="688397" y="513360"/>
                      <a:pt x="688397" y="513360"/>
                      <a:pt x="688397" y="513360"/>
                    </a:cubicBezTo>
                    <a:cubicBezTo>
                      <a:pt x="715777" y="513360"/>
                      <a:pt x="738023" y="535606"/>
                      <a:pt x="738023" y="564696"/>
                    </a:cubicBezTo>
                    <a:cubicBezTo>
                      <a:pt x="738023" y="871001"/>
                      <a:pt x="738023" y="871001"/>
                      <a:pt x="738023" y="871001"/>
                    </a:cubicBezTo>
                    <a:cubicBezTo>
                      <a:pt x="738023" y="894958"/>
                      <a:pt x="758558" y="915492"/>
                      <a:pt x="782516" y="915492"/>
                    </a:cubicBezTo>
                    <a:cubicBezTo>
                      <a:pt x="1201770" y="915492"/>
                      <a:pt x="1201770" y="915492"/>
                      <a:pt x="1201770" y="915492"/>
                    </a:cubicBezTo>
                    <a:cubicBezTo>
                      <a:pt x="1225727" y="915492"/>
                      <a:pt x="1246262" y="894958"/>
                      <a:pt x="1246262" y="871001"/>
                    </a:cubicBezTo>
                    <a:cubicBezTo>
                      <a:pt x="1246262" y="662235"/>
                      <a:pt x="1246262" y="662235"/>
                      <a:pt x="1246262" y="662235"/>
                    </a:cubicBezTo>
                    <a:cubicBezTo>
                      <a:pt x="1246262" y="633144"/>
                      <a:pt x="1268508" y="610899"/>
                      <a:pt x="1295888" y="610899"/>
                    </a:cubicBezTo>
                    <a:cubicBezTo>
                      <a:pt x="1810972" y="610899"/>
                      <a:pt x="1810972" y="610899"/>
                      <a:pt x="1810972" y="610899"/>
                    </a:cubicBezTo>
                    <a:cubicBezTo>
                      <a:pt x="1840064" y="610899"/>
                      <a:pt x="1862310" y="633144"/>
                      <a:pt x="1862310" y="662235"/>
                    </a:cubicBezTo>
                    <a:cubicBezTo>
                      <a:pt x="1862310" y="773463"/>
                      <a:pt x="1862310" y="773463"/>
                      <a:pt x="1862310" y="773463"/>
                    </a:cubicBezTo>
                    <a:cubicBezTo>
                      <a:pt x="1862310" y="799131"/>
                      <a:pt x="1882845" y="817954"/>
                      <a:pt x="1906802" y="817954"/>
                    </a:cubicBezTo>
                    <a:cubicBezTo>
                      <a:pt x="5467898" y="817954"/>
                      <a:pt x="5467898" y="817954"/>
                      <a:pt x="5467898" y="817954"/>
                    </a:cubicBezTo>
                    <a:cubicBezTo>
                      <a:pt x="5491855" y="817954"/>
                      <a:pt x="5510679" y="799131"/>
                      <a:pt x="5510679" y="773463"/>
                    </a:cubicBezTo>
                    <a:cubicBezTo>
                      <a:pt x="5510679" y="51336"/>
                      <a:pt x="5510679" y="51336"/>
                      <a:pt x="5510679" y="51336"/>
                    </a:cubicBezTo>
                    <a:cubicBezTo>
                      <a:pt x="5510679" y="22246"/>
                      <a:pt x="5534636" y="0"/>
                      <a:pt x="5562016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1" name="Rektangel 12"/>
              <p:cNvSpPr/>
              <p:nvPr userDrawn="1"/>
            </p:nvSpPr>
            <p:spPr>
              <a:xfrm>
                <a:off x="900907" y="2950674"/>
                <a:ext cx="9144000" cy="1345174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1536700">
                    <a:moveTo>
                      <a:pt x="2822317" y="0"/>
                    </a:moveTo>
                    <a:cubicBezTo>
                      <a:pt x="5028108" y="0"/>
                      <a:pt x="5028108" y="0"/>
                      <a:pt x="5028108" y="0"/>
                    </a:cubicBezTo>
                    <a:cubicBezTo>
                      <a:pt x="5055488" y="0"/>
                      <a:pt x="5079446" y="22246"/>
                      <a:pt x="5079446" y="51338"/>
                    </a:cubicBezTo>
                    <a:cubicBezTo>
                      <a:pt x="5079446" y="884715"/>
                      <a:pt x="5079446" y="884715"/>
                      <a:pt x="5079446" y="884715"/>
                    </a:cubicBezTo>
                    <a:cubicBezTo>
                      <a:pt x="5079446" y="908672"/>
                      <a:pt x="5098269" y="929207"/>
                      <a:pt x="5123938" y="929207"/>
                    </a:cubicBezTo>
                    <a:cubicBezTo>
                      <a:pt x="5734852" y="929207"/>
                      <a:pt x="5734852" y="929207"/>
                      <a:pt x="5734852" y="929207"/>
                    </a:cubicBezTo>
                    <a:cubicBezTo>
                      <a:pt x="5760520" y="929207"/>
                      <a:pt x="5779344" y="908672"/>
                      <a:pt x="5779344" y="884715"/>
                    </a:cubicBezTo>
                    <a:cubicBezTo>
                      <a:pt x="5779344" y="352517"/>
                      <a:pt x="5779344" y="352517"/>
                      <a:pt x="5779344" y="352517"/>
                    </a:cubicBezTo>
                    <a:cubicBezTo>
                      <a:pt x="5779344" y="323426"/>
                      <a:pt x="5803301" y="301180"/>
                      <a:pt x="5830681" y="301180"/>
                    </a:cubicBezTo>
                    <a:cubicBezTo>
                      <a:pt x="7452939" y="301180"/>
                      <a:pt x="7452939" y="301180"/>
                      <a:pt x="7452939" y="301180"/>
                    </a:cubicBezTo>
                    <a:cubicBezTo>
                      <a:pt x="7480319" y="301180"/>
                      <a:pt x="7502565" y="323426"/>
                      <a:pt x="7502565" y="352517"/>
                    </a:cubicBezTo>
                    <a:cubicBezTo>
                      <a:pt x="7502565" y="1485363"/>
                      <a:pt x="7502565" y="1485363"/>
                      <a:pt x="7502565" y="1485363"/>
                    </a:cubicBezTo>
                    <a:cubicBezTo>
                      <a:pt x="7502565" y="1509320"/>
                      <a:pt x="7523100" y="1529855"/>
                      <a:pt x="7547058" y="1529855"/>
                    </a:cubicBezTo>
                    <a:cubicBezTo>
                      <a:pt x="8799687" y="1529855"/>
                      <a:pt x="8799687" y="1529855"/>
                      <a:pt x="8799687" y="1529855"/>
                    </a:cubicBezTo>
                    <a:cubicBezTo>
                      <a:pt x="8823645" y="1529855"/>
                      <a:pt x="8844180" y="1509320"/>
                      <a:pt x="8844180" y="1485363"/>
                    </a:cubicBezTo>
                    <a:cubicBezTo>
                      <a:pt x="8844180" y="966855"/>
                      <a:pt x="8844180" y="966855"/>
                      <a:pt x="8844180" y="966855"/>
                    </a:cubicBezTo>
                    <a:cubicBezTo>
                      <a:pt x="8844180" y="937764"/>
                      <a:pt x="8866426" y="915517"/>
                      <a:pt x="8895517" y="915517"/>
                    </a:cubicBezTo>
                    <a:cubicBezTo>
                      <a:pt x="8981972" y="915517"/>
                      <a:pt x="9064748" y="915517"/>
                      <a:pt x="9144000" y="915517"/>
                    </a:cubicBezTo>
                    <a:lnTo>
                      <a:pt x="9144000" y="922362"/>
                    </a:lnTo>
                    <a:cubicBezTo>
                      <a:pt x="8895517" y="922362"/>
                      <a:pt x="8895517" y="922362"/>
                      <a:pt x="8895517" y="922362"/>
                    </a:cubicBezTo>
                    <a:cubicBezTo>
                      <a:pt x="8869848" y="922362"/>
                      <a:pt x="8851025" y="941186"/>
                      <a:pt x="8851025" y="966855"/>
                    </a:cubicBezTo>
                    <a:cubicBezTo>
                      <a:pt x="8851025" y="1485363"/>
                      <a:pt x="8851025" y="1485363"/>
                      <a:pt x="8851025" y="1485363"/>
                    </a:cubicBezTo>
                    <a:cubicBezTo>
                      <a:pt x="8851025" y="1512743"/>
                      <a:pt x="8827067" y="1536700"/>
                      <a:pt x="8799687" y="1536700"/>
                    </a:cubicBezTo>
                    <a:cubicBezTo>
                      <a:pt x="7547058" y="1536700"/>
                      <a:pt x="7547058" y="1536700"/>
                      <a:pt x="7547058" y="1536700"/>
                    </a:cubicBezTo>
                    <a:cubicBezTo>
                      <a:pt x="7519678" y="1536700"/>
                      <a:pt x="7495720" y="1512743"/>
                      <a:pt x="7495720" y="1485363"/>
                    </a:cubicBezTo>
                    <a:cubicBezTo>
                      <a:pt x="7495720" y="352517"/>
                      <a:pt x="7495720" y="352517"/>
                      <a:pt x="7495720" y="352517"/>
                    </a:cubicBezTo>
                    <a:cubicBezTo>
                      <a:pt x="7495720" y="328560"/>
                      <a:pt x="7476897" y="308025"/>
                      <a:pt x="7452939" y="308025"/>
                    </a:cubicBezTo>
                    <a:cubicBezTo>
                      <a:pt x="5830681" y="308025"/>
                      <a:pt x="5830681" y="308025"/>
                      <a:pt x="5830681" y="308025"/>
                    </a:cubicBezTo>
                    <a:cubicBezTo>
                      <a:pt x="5806724" y="308025"/>
                      <a:pt x="5786189" y="328560"/>
                      <a:pt x="5786189" y="352517"/>
                    </a:cubicBezTo>
                    <a:cubicBezTo>
                      <a:pt x="5786189" y="884715"/>
                      <a:pt x="5786189" y="884715"/>
                      <a:pt x="5786189" y="884715"/>
                    </a:cubicBezTo>
                    <a:cubicBezTo>
                      <a:pt x="5786189" y="912095"/>
                      <a:pt x="5763943" y="936052"/>
                      <a:pt x="5734852" y="936052"/>
                    </a:cubicBezTo>
                    <a:cubicBezTo>
                      <a:pt x="5123938" y="936052"/>
                      <a:pt x="5123938" y="936052"/>
                      <a:pt x="5123938" y="936052"/>
                    </a:cubicBezTo>
                    <a:cubicBezTo>
                      <a:pt x="5094847" y="936052"/>
                      <a:pt x="5072601" y="912095"/>
                      <a:pt x="5072601" y="884715"/>
                    </a:cubicBezTo>
                    <a:cubicBezTo>
                      <a:pt x="5072601" y="51338"/>
                      <a:pt x="5072601" y="51338"/>
                      <a:pt x="5072601" y="51338"/>
                    </a:cubicBezTo>
                    <a:cubicBezTo>
                      <a:pt x="5072601" y="25669"/>
                      <a:pt x="5052066" y="6845"/>
                      <a:pt x="5028108" y="6845"/>
                    </a:cubicBezTo>
                    <a:cubicBezTo>
                      <a:pt x="2822317" y="6845"/>
                      <a:pt x="2822317" y="6845"/>
                      <a:pt x="2822317" y="6845"/>
                    </a:cubicBezTo>
                    <a:cubicBezTo>
                      <a:pt x="2798359" y="6845"/>
                      <a:pt x="2777825" y="25669"/>
                      <a:pt x="2777825" y="51338"/>
                    </a:cubicBezTo>
                    <a:cubicBezTo>
                      <a:pt x="2777825" y="1276591"/>
                      <a:pt x="2777825" y="1276591"/>
                      <a:pt x="2777825" y="1276591"/>
                    </a:cubicBezTo>
                    <a:cubicBezTo>
                      <a:pt x="2777825" y="1303971"/>
                      <a:pt x="2755578" y="1327928"/>
                      <a:pt x="2726487" y="1327928"/>
                    </a:cubicBezTo>
                    <a:cubicBezTo>
                      <a:pt x="279410" y="1327928"/>
                      <a:pt x="279410" y="1327928"/>
                      <a:pt x="279410" y="1327928"/>
                    </a:cubicBezTo>
                    <a:cubicBezTo>
                      <a:pt x="252030" y="1327928"/>
                      <a:pt x="228073" y="1303971"/>
                      <a:pt x="228073" y="1276591"/>
                    </a:cubicBezTo>
                    <a:cubicBezTo>
                      <a:pt x="228073" y="453481"/>
                      <a:pt x="228073" y="453481"/>
                      <a:pt x="228073" y="453481"/>
                    </a:cubicBezTo>
                    <a:cubicBezTo>
                      <a:pt x="228073" y="427812"/>
                      <a:pt x="207538" y="408988"/>
                      <a:pt x="183580" y="408988"/>
                    </a:cubicBezTo>
                    <a:cubicBezTo>
                      <a:pt x="120092" y="408988"/>
                      <a:pt x="58927" y="408988"/>
                      <a:pt x="0" y="408988"/>
                    </a:cubicBezTo>
                    <a:lnTo>
                      <a:pt x="0" y="402143"/>
                    </a:lnTo>
                    <a:cubicBezTo>
                      <a:pt x="183580" y="402143"/>
                      <a:pt x="183580" y="402143"/>
                      <a:pt x="183580" y="402143"/>
                    </a:cubicBezTo>
                    <a:cubicBezTo>
                      <a:pt x="212672" y="402143"/>
                      <a:pt x="234918" y="424389"/>
                      <a:pt x="234918" y="453481"/>
                    </a:cubicBezTo>
                    <a:cubicBezTo>
                      <a:pt x="234918" y="1276591"/>
                      <a:pt x="234918" y="1276591"/>
                      <a:pt x="234918" y="1276591"/>
                    </a:cubicBezTo>
                    <a:cubicBezTo>
                      <a:pt x="234918" y="1300548"/>
                      <a:pt x="255453" y="1321083"/>
                      <a:pt x="279410" y="1321083"/>
                    </a:cubicBezTo>
                    <a:cubicBezTo>
                      <a:pt x="2726487" y="1321083"/>
                      <a:pt x="2726487" y="1321083"/>
                      <a:pt x="2726487" y="1321083"/>
                    </a:cubicBezTo>
                    <a:cubicBezTo>
                      <a:pt x="2750445" y="1321083"/>
                      <a:pt x="2770980" y="1300548"/>
                      <a:pt x="2770980" y="1276591"/>
                    </a:cubicBezTo>
                    <a:cubicBezTo>
                      <a:pt x="2770980" y="51338"/>
                      <a:pt x="2770980" y="51338"/>
                      <a:pt x="2770980" y="51338"/>
                    </a:cubicBezTo>
                    <a:cubicBezTo>
                      <a:pt x="2770980" y="22246"/>
                      <a:pt x="2794937" y="0"/>
                      <a:pt x="2822317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2" name="Rektangel 13"/>
              <p:cNvSpPr/>
              <p:nvPr userDrawn="1"/>
            </p:nvSpPr>
            <p:spPr>
              <a:xfrm>
                <a:off x="900907" y="3041048"/>
                <a:ext cx="9144000" cy="1250039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1435100">
                    <a:moveTo>
                      <a:pt x="4819337" y="0"/>
                    </a:moveTo>
                    <a:cubicBezTo>
                      <a:pt x="5888863" y="0"/>
                      <a:pt x="5888863" y="0"/>
                      <a:pt x="5888863" y="0"/>
                    </a:cubicBezTo>
                    <a:cubicBezTo>
                      <a:pt x="5917955" y="0"/>
                      <a:pt x="5940201" y="23947"/>
                      <a:pt x="5940201" y="51315"/>
                    </a:cubicBezTo>
                    <a:cubicBezTo>
                      <a:pt x="5940201" y="1228131"/>
                      <a:pt x="5940201" y="1228131"/>
                      <a:pt x="5940201" y="1228131"/>
                    </a:cubicBezTo>
                    <a:cubicBezTo>
                      <a:pt x="5940201" y="1253788"/>
                      <a:pt x="5960736" y="1272604"/>
                      <a:pt x="5984693" y="1272604"/>
                    </a:cubicBezTo>
                    <a:cubicBezTo>
                      <a:pt x="8152838" y="1272604"/>
                      <a:pt x="8152838" y="1272604"/>
                      <a:pt x="8152838" y="1272604"/>
                    </a:cubicBezTo>
                    <a:cubicBezTo>
                      <a:pt x="8176795" y="1272604"/>
                      <a:pt x="8197330" y="1253788"/>
                      <a:pt x="8197330" y="1228131"/>
                    </a:cubicBezTo>
                    <a:cubicBezTo>
                      <a:pt x="8197330" y="256573"/>
                      <a:pt x="8197330" y="256573"/>
                      <a:pt x="8197330" y="256573"/>
                    </a:cubicBezTo>
                    <a:cubicBezTo>
                      <a:pt x="8197330" y="227495"/>
                      <a:pt x="8219576" y="205259"/>
                      <a:pt x="8248667" y="205259"/>
                    </a:cubicBezTo>
                    <a:cubicBezTo>
                      <a:pt x="8970812" y="205259"/>
                      <a:pt x="8970812" y="205259"/>
                      <a:pt x="8970812" y="205259"/>
                    </a:cubicBezTo>
                    <a:cubicBezTo>
                      <a:pt x="8998191" y="205259"/>
                      <a:pt x="9020438" y="227495"/>
                      <a:pt x="9020438" y="256573"/>
                    </a:cubicBezTo>
                    <a:cubicBezTo>
                      <a:pt x="9020438" y="465253"/>
                      <a:pt x="9020438" y="465253"/>
                      <a:pt x="9020438" y="465253"/>
                    </a:cubicBezTo>
                    <a:cubicBezTo>
                      <a:pt x="9020438" y="489200"/>
                      <a:pt x="9040972" y="508015"/>
                      <a:pt x="9064930" y="508015"/>
                    </a:cubicBezTo>
                    <a:lnTo>
                      <a:pt x="9144000" y="508015"/>
                    </a:lnTo>
                    <a:lnTo>
                      <a:pt x="9144000" y="514857"/>
                    </a:lnTo>
                    <a:cubicBezTo>
                      <a:pt x="9064930" y="514857"/>
                      <a:pt x="9064930" y="514857"/>
                      <a:pt x="9064930" y="514857"/>
                    </a:cubicBezTo>
                    <a:cubicBezTo>
                      <a:pt x="9037550" y="514857"/>
                      <a:pt x="9013593" y="492621"/>
                      <a:pt x="9013593" y="465253"/>
                    </a:cubicBezTo>
                    <a:cubicBezTo>
                      <a:pt x="9013593" y="256573"/>
                      <a:pt x="9013593" y="256573"/>
                      <a:pt x="9013593" y="256573"/>
                    </a:cubicBezTo>
                    <a:cubicBezTo>
                      <a:pt x="9013593" y="232627"/>
                      <a:pt x="8994769" y="212101"/>
                      <a:pt x="8970812" y="212101"/>
                    </a:cubicBezTo>
                    <a:cubicBezTo>
                      <a:pt x="8248667" y="212101"/>
                      <a:pt x="8248667" y="212101"/>
                      <a:pt x="8248667" y="212101"/>
                    </a:cubicBezTo>
                    <a:cubicBezTo>
                      <a:pt x="8222998" y="212101"/>
                      <a:pt x="8204175" y="232627"/>
                      <a:pt x="8204175" y="256573"/>
                    </a:cubicBezTo>
                    <a:cubicBezTo>
                      <a:pt x="8204175" y="1228131"/>
                      <a:pt x="8204175" y="1228131"/>
                      <a:pt x="8204175" y="1228131"/>
                    </a:cubicBezTo>
                    <a:cubicBezTo>
                      <a:pt x="8204175" y="1257209"/>
                      <a:pt x="8180217" y="1279446"/>
                      <a:pt x="8152838" y="1279446"/>
                    </a:cubicBezTo>
                    <a:cubicBezTo>
                      <a:pt x="5984693" y="1279446"/>
                      <a:pt x="5984693" y="1279446"/>
                      <a:pt x="5984693" y="1279446"/>
                    </a:cubicBezTo>
                    <a:cubicBezTo>
                      <a:pt x="5957313" y="1279446"/>
                      <a:pt x="5933356" y="1257209"/>
                      <a:pt x="5933356" y="1228131"/>
                    </a:cubicBezTo>
                    <a:cubicBezTo>
                      <a:pt x="5933356" y="51315"/>
                      <a:pt x="5933356" y="51315"/>
                      <a:pt x="5933356" y="51315"/>
                    </a:cubicBezTo>
                    <a:cubicBezTo>
                      <a:pt x="5933356" y="27368"/>
                      <a:pt x="5914532" y="6842"/>
                      <a:pt x="5888863" y="6842"/>
                    </a:cubicBezTo>
                    <a:cubicBezTo>
                      <a:pt x="4819337" y="6842"/>
                      <a:pt x="4819337" y="6842"/>
                      <a:pt x="4819337" y="6842"/>
                    </a:cubicBezTo>
                    <a:cubicBezTo>
                      <a:pt x="4795380" y="6842"/>
                      <a:pt x="4774845" y="27368"/>
                      <a:pt x="4774845" y="51315"/>
                    </a:cubicBezTo>
                    <a:cubicBezTo>
                      <a:pt x="4774845" y="1383786"/>
                      <a:pt x="4774845" y="1383786"/>
                      <a:pt x="4774845" y="1383786"/>
                    </a:cubicBezTo>
                    <a:cubicBezTo>
                      <a:pt x="4774845" y="1412864"/>
                      <a:pt x="4752599" y="1435100"/>
                      <a:pt x="4723507" y="1435100"/>
                    </a:cubicBezTo>
                    <a:cubicBezTo>
                      <a:pt x="3236438" y="1435100"/>
                      <a:pt x="3236438" y="1435100"/>
                      <a:pt x="3236438" y="1435100"/>
                    </a:cubicBezTo>
                    <a:cubicBezTo>
                      <a:pt x="3207346" y="1435100"/>
                      <a:pt x="3185100" y="1412864"/>
                      <a:pt x="3185100" y="1383786"/>
                    </a:cubicBezTo>
                    <a:cubicBezTo>
                      <a:pt x="3185100" y="259994"/>
                      <a:pt x="3185100" y="259994"/>
                      <a:pt x="3185100" y="259994"/>
                    </a:cubicBezTo>
                    <a:cubicBezTo>
                      <a:pt x="3185100" y="236048"/>
                      <a:pt x="3164565" y="215522"/>
                      <a:pt x="3140608" y="215522"/>
                    </a:cubicBezTo>
                    <a:cubicBezTo>
                      <a:pt x="986153" y="215522"/>
                      <a:pt x="986153" y="215522"/>
                      <a:pt x="986153" y="215522"/>
                    </a:cubicBezTo>
                    <a:cubicBezTo>
                      <a:pt x="960485" y="215522"/>
                      <a:pt x="941661" y="236048"/>
                      <a:pt x="941661" y="259994"/>
                    </a:cubicBezTo>
                    <a:cubicBezTo>
                      <a:pt x="941661" y="1079319"/>
                      <a:pt x="941661" y="1079319"/>
                      <a:pt x="941661" y="1079319"/>
                    </a:cubicBezTo>
                    <a:cubicBezTo>
                      <a:pt x="941661" y="1108397"/>
                      <a:pt x="917704" y="1130633"/>
                      <a:pt x="890324" y="1130633"/>
                    </a:cubicBezTo>
                    <a:cubicBezTo>
                      <a:pt x="538949" y="1130633"/>
                      <a:pt x="245341" y="1130633"/>
                      <a:pt x="0" y="1130633"/>
                    </a:cubicBezTo>
                    <a:lnTo>
                      <a:pt x="0" y="1123791"/>
                    </a:lnTo>
                    <a:cubicBezTo>
                      <a:pt x="890324" y="1123791"/>
                      <a:pt x="890324" y="1123791"/>
                      <a:pt x="890324" y="1123791"/>
                    </a:cubicBezTo>
                    <a:cubicBezTo>
                      <a:pt x="914281" y="1123791"/>
                      <a:pt x="934816" y="1103265"/>
                      <a:pt x="934816" y="1079319"/>
                    </a:cubicBezTo>
                    <a:cubicBezTo>
                      <a:pt x="934816" y="259994"/>
                      <a:pt x="934816" y="259994"/>
                      <a:pt x="934816" y="259994"/>
                    </a:cubicBezTo>
                    <a:cubicBezTo>
                      <a:pt x="934816" y="230916"/>
                      <a:pt x="957062" y="208680"/>
                      <a:pt x="986153" y="208680"/>
                    </a:cubicBezTo>
                    <a:cubicBezTo>
                      <a:pt x="3140608" y="208680"/>
                      <a:pt x="3140608" y="208680"/>
                      <a:pt x="3140608" y="208680"/>
                    </a:cubicBezTo>
                    <a:cubicBezTo>
                      <a:pt x="3167988" y="208680"/>
                      <a:pt x="3191945" y="230916"/>
                      <a:pt x="3191945" y="259994"/>
                    </a:cubicBezTo>
                    <a:cubicBezTo>
                      <a:pt x="3191945" y="1383786"/>
                      <a:pt x="3191945" y="1383786"/>
                      <a:pt x="3191945" y="1383786"/>
                    </a:cubicBezTo>
                    <a:cubicBezTo>
                      <a:pt x="3191945" y="1409443"/>
                      <a:pt x="3210769" y="1428258"/>
                      <a:pt x="3236438" y="1428258"/>
                    </a:cubicBezTo>
                    <a:cubicBezTo>
                      <a:pt x="4723507" y="1428258"/>
                      <a:pt x="4723507" y="1428258"/>
                      <a:pt x="4723507" y="1428258"/>
                    </a:cubicBezTo>
                    <a:cubicBezTo>
                      <a:pt x="4749176" y="1428258"/>
                      <a:pt x="4768000" y="1409443"/>
                      <a:pt x="4768000" y="1383786"/>
                    </a:cubicBezTo>
                    <a:cubicBezTo>
                      <a:pt x="4768000" y="51315"/>
                      <a:pt x="4768000" y="51315"/>
                      <a:pt x="4768000" y="51315"/>
                    </a:cubicBezTo>
                    <a:cubicBezTo>
                      <a:pt x="4768000" y="23947"/>
                      <a:pt x="4791957" y="0"/>
                      <a:pt x="4819337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solidFill>
                      <a:srgbClr val="1F497D"/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4808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650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s-BO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0B7FA9A-6BCF-4CFA-8685-B7A43319A6C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935480" y="342841"/>
            <a:ext cx="9418320" cy="1116286"/>
          </a:xfrm>
        </p:spPr>
        <p:txBody>
          <a:bodyPr/>
          <a:lstStyle/>
          <a:p>
            <a:r>
              <a:rPr lang="en-GB" noProof="0"/>
              <a:t>Click to edit Master title style</a:t>
            </a:r>
            <a:endParaRPr lang="es-BO" noProof="0" dirty="0"/>
          </a:p>
        </p:txBody>
      </p:sp>
    </p:spTree>
    <p:extLst>
      <p:ext uri="{BB962C8B-B14F-4D97-AF65-F5344CB8AC3E}">
        <p14:creationId xmlns:p14="http://schemas.microsoft.com/office/powerpoint/2010/main" val="1546184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s-BO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0B7FA9A-6BCF-4CFA-8685-B7A43319A6C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935480" y="382053"/>
            <a:ext cx="9418320" cy="669507"/>
          </a:xfrm>
        </p:spPr>
        <p:txBody>
          <a:bodyPr/>
          <a:lstStyle/>
          <a:p>
            <a:r>
              <a:rPr lang="en-GB" noProof="0"/>
              <a:t>Click to edit Master title style</a:t>
            </a:r>
            <a:endParaRPr lang="es-BO" noProof="0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 hasCustomPrompt="1"/>
          </p:nvPr>
        </p:nvSpPr>
        <p:spPr>
          <a:xfrm>
            <a:off x="1935480" y="1051561"/>
            <a:ext cx="9418320" cy="398776"/>
          </a:xfrm>
        </p:spPr>
        <p:txBody>
          <a:bodyPr tIns="0" bIns="0"/>
          <a:lstStyle>
            <a:lvl1pPr marL="914400" indent="0">
              <a:defRPr b="1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Subtitle</a:t>
            </a:r>
            <a:r>
              <a:rPr lang="es-BO" noProof="0" dirty="0"/>
              <a:t> </a:t>
            </a:r>
            <a:r>
              <a:rPr lang="es-BO" noProof="0" dirty="0" err="1"/>
              <a:t>style</a:t>
            </a:r>
            <a:endParaRPr lang="es-BO" noProof="0" dirty="0"/>
          </a:p>
        </p:txBody>
      </p:sp>
    </p:spTree>
    <p:extLst>
      <p:ext uri="{BB962C8B-B14F-4D97-AF65-F5344CB8AC3E}">
        <p14:creationId xmlns:p14="http://schemas.microsoft.com/office/powerpoint/2010/main" val="3208179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 noProof="0"/>
              <a:t>Click to edit Master title style</a:t>
            </a:r>
            <a:endParaRPr lang="es-BO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0B7FA9A-6BCF-4CFA-8685-B7A43319A6C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3729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  <a:endParaRPr lang="es-BO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18488"/>
            <a:ext cx="5181600" cy="4579112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s-BO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18488"/>
            <a:ext cx="5181600" cy="4579112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s-BO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0B7FA9A-6BCF-4CFA-8685-B7A43319A6C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6019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18488"/>
            <a:ext cx="5181600" cy="4579112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s-BO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18488"/>
            <a:ext cx="5181600" cy="4579112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s-BO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0B7FA9A-6BCF-4CFA-8685-B7A43319A6CD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935480" y="382053"/>
            <a:ext cx="9418320" cy="669507"/>
          </a:xfrm>
        </p:spPr>
        <p:txBody>
          <a:bodyPr/>
          <a:lstStyle/>
          <a:p>
            <a:r>
              <a:rPr lang="en-GB" noProof="0"/>
              <a:t>Click to edit Master title style</a:t>
            </a:r>
            <a:endParaRPr lang="es-BO" noProof="0" dirty="0"/>
          </a:p>
        </p:txBody>
      </p:sp>
      <p:sp>
        <p:nvSpPr>
          <p:cNvPr id="9" name="Content Placeholder 13"/>
          <p:cNvSpPr>
            <a:spLocks noGrp="1"/>
          </p:cNvSpPr>
          <p:nvPr>
            <p:ph sz="quarter" idx="13" hasCustomPrompt="1"/>
          </p:nvPr>
        </p:nvSpPr>
        <p:spPr>
          <a:xfrm>
            <a:off x="1935480" y="1051561"/>
            <a:ext cx="9418320" cy="398776"/>
          </a:xfrm>
        </p:spPr>
        <p:txBody>
          <a:bodyPr tIns="0" bIns="0"/>
          <a:lstStyle>
            <a:lvl1pPr marL="914400" indent="0">
              <a:defRPr b="1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Subtitle</a:t>
            </a:r>
            <a:r>
              <a:rPr lang="es-BO" noProof="0" dirty="0"/>
              <a:t> </a:t>
            </a:r>
            <a:r>
              <a:rPr lang="es-BO" noProof="0" dirty="0" err="1"/>
              <a:t>style</a:t>
            </a:r>
            <a:endParaRPr lang="es-BO" noProof="0" dirty="0"/>
          </a:p>
        </p:txBody>
      </p:sp>
    </p:spTree>
    <p:extLst>
      <p:ext uri="{BB962C8B-B14F-4D97-AF65-F5344CB8AC3E}">
        <p14:creationId xmlns:p14="http://schemas.microsoft.com/office/powerpoint/2010/main" val="2957569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18488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09087"/>
            <a:ext cx="5157787" cy="3580576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s-BO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18488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609087"/>
            <a:ext cx="5183188" cy="3580576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s-BO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0B7FA9A-6BCF-4CFA-8685-B7A43319A6CD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935480" y="354521"/>
            <a:ext cx="9418320" cy="1097280"/>
          </a:xfrm>
        </p:spPr>
        <p:txBody>
          <a:bodyPr/>
          <a:lstStyle/>
          <a:p>
            <a:r>
              <a:rPr lang="en-GB" noProof="0"/>
              <a:t>Click to edit Master title style</a:t>
            </a:r>
            <a:endParaRPr lang="es-BO" noProof="0" dirty="0"/>
          </a:p>
        </p:txBody>
      </p:sp>
    </p:spTree>
    <p:extLst>
      <p:ext uri="{BB962C8B-B14F-4D97-AF65-F5344CB8AC3E}">
        <p14:creationId xmlns:p14="http://schemas.microsoft.com/office/powerpoint/2010/main" val="1612029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  <a:endParaRPr lang="es-BO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0B7FA9A-6BCF-4CFA-8685-B7A43319A6C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3442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0B7FA9A-6BCF-4CFA-8685-B7A43319A6C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377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FF"/>
            </a:gs>
            <a:gs pos="69000">
              <a:srgbClr val="FDFDFD"/>
            </a:gs>
            <a:gs pos="100000">
              <a:schemeClr val="bg2">
                <a:alpha val="50000"/>
              </a:schemeClr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35480" y="364808"/>
            <a:ext cx="9418320" cy="1097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/>
              <a:t>Click to edit Master title style</a:t>
            </a:r>
            <a:endParaRPr lang="es-BO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616149"/>
            <a:ext cx="10515600" cy="4550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s-BO" noProof="0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838200" y="6323905"/>
            <a:ext cx="10515600" cy="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4808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92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52" r:id="rId5"/>
    <p:sldLayoutId id="2147483663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spc="-15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spc="-15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spc="-15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spc="-15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spc="-15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a.org" TargetMode="Externa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ommonmark.org/" TargetMode="External" /><Relationship Id="rId3" Type="http://schemas.openxmlformats.org/officeDocument/2006/relationships/hyperlink" Target="../tutorial.md" TargetMode="Externa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notesSlide" Target="../notesSlides/notesSlide1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notesSlide" Target="../notesSlides/notesSlide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858963"/>
            <a:ext cx="10515600" cy="1883697"/>
          </a:xfrm>
        </p:spPr>
        <p:txBody>
          <a:bodyPr/>
          <a:lstStyle/>
          <a:p>
            <a:pPr lvl="0" marL="0" indent="0">
              <a:buNone/>
            </a:pPr>
            <a:r>
              <a:rPr/>
              <a:t>Lecture</a:t>
            </a:r>
            <a:r>
              <a:rPr/>
              <a:t> </a:t>
            </a:r>
            <a:r>
              <a:rPr/>
              <a:t>2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Creating</a:t>
            </a:r>
            <a:r>
              <a:rPr/>
              <a:t> </a:t>
            </a:r>
            <a:r>
              <a:rPr/>
              <a:t>online</a:t>
            </a:r>
            <a:r>
              <a:rPr/>
              <a:t> </a:t>
            </a:r>
            <a:r>
              <a:rPr/>
              <a:t>teaching</a:t>
            </a:r>
            <a:r>
              <a:rPr/>
              <a:t> </a:t>
            </a:r>
            <a:r>
              <a:rPr/>
              <a:t>material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Github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80884"/>
            <a:ext cx="9144000" cy="1881963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935480" y="342841"/>
            <a:ext cx="9418320" cy="1116286"/>
          </a:xfrm>
        </p:spPr>
        <p:txBody>
          <a:bodyPr/>
          <a:lstStyle/>
          <a:p>
            <a:pPr lvl="0" marL="0" indent="0">
              <a:buNone/>
            </a:pPr>
            <a:r>
              <a:rPr/>
              <a:t>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 are two ways to format links: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[An inline link](http://a.com)</a:t>
            </a:r>
          </a:p>
          <a:p>
            <a:pPr lvl="0" marL="0" indent="0">
              <a:buNone/>
            </a:pPr>
            <a:r>
              <a:rPr/>
              <a:t>or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[Link][1]
This is a good way to record references in a lesson
[1]: http://b.org</a:t>
            </a:r>
          </a:p>
          <a:p>
            <a:pPr lvl="0" marL="0" indent="0">
              <a:buNone/>
            </a:pPr>
            <a:r>
              <a:rPr/>
              <a:t>Both appear </a:t>
            </a:r>
            <a:r>
              <a:rPr>
                <a:hlinkClick r:id="rId2"/>
              </a:rPr>
              <a:t>like this</a:t>
            </a:r>
            <a:r>
              <a:rPr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935480" y="342841"/>
            <a:ext cx="9418320" cy="1116286"/>
          </a:xfrm>
        </p:spPr>
        <p:txBody>
          <a:bodyPr/>
          <a:lstStyle/>
          <a:p>
            <a:pPr lvl="0" marL="0" indent="0">
              <a:buNone/>
            </a:pPr>
            <a:r>
              <a:rPr/>
              <a:t>Bullet</a:t>
            </a:r>
            <a:r>
              <a:rPr/>
              <a:t> </a:t>
            </a:r>
            <a:r>
              <a:rPr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Bullet lists can be made with asterix: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* a
* bullet
* list</a:t>
            </a:r>
          </a:p>
          <a:p>
            <a:pPr lvl="0" marL="0" indent="0">
              <a:buNone/>
            </a:pPr>
            <a:r>
              <a:rPr/>
              <a:t>or hyphens: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- a
- bullet
- list</a:t>
            </a:r>
          </a:p>
          <a:p>
            <a:pPr lvl="0" marL="0" indent="0">
              <a:buNone/>
            </a:pPr>
            <a:r>
              <a:rPr/>
              <a:t>which render as:</a:t>
            </a:r>
          </a:p>
          <a:p>
            <a:pPr lvl="1"/>
            <a:r>
              <a:rPr/>
              <a:t>a</a:t>
            </a:r>
          </a:p>
          <a:p>
            <a:pPr lvl="1"/>
            <a:r>
              <a:rPr/>
              <a:t>bullet</a:t>
            </a:r>
          </a:p>
          <a:p>
            <a:pPr lvl="1"/>
            <a:r>
              <a:rPr/>
              <a:t>list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935480" y="342841"/>
            <a:ext cx="9418320" cy="1116286"/>
          </a:xfrm>
        </p:spPr>
        <p:txBody>
          <a:bodyPr/>
          <a:lstStyle/>
          <a:p>
            <a:pPr lvl="0" marL="0" indent="0">
              <a:buNone/>
            </a:pPr>
            <a:r>
              <a:rPr/>
              <a:t>Numbered</a:t>
            </a:r>
            <a:r>
              <a:rPr/>
              <a:t> </a:t>
            </a:r>
            <a:r>
              <a:rPr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numbered list like so: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1. a
2. numbered
3. list</a:t>
            </a:r>
          </a:p>
          <a:p>
            <a:pPr lvl="0" marL="0" indent="0">
              <a:buNone/>
            </a:pPr>
            <a:r>
              <a:rPr/>
              <a:t>or like so: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1) a
2) numbered
3) list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And these render as:</a:t>
            </a:r>
          </a:p>
          <a:p>
            <a:pPr lvl="1">
              <a:buAutoNum type="arabicPeriod"/>
            </a:pPr>
            <a:r>
              <a:rPr/>
              <a:t>a</a:t>
            </a:r>
          </a:p>
          <a:p>
            <a:pPr lvl="1">
              <a:buAutoNum type="arabicPeriod"/>
            </a:pPr>
            <a:r>
              <a:rPr/>
              <a:t>numbered</a:t>
            </a:r>
          </a:p>
          <a:p>
            <a:pPr lvl="1">
              <a:buAutoNum type="arabicPeriod"/>
            </a:pPr>
            <a:r>
              <a:rPr/>
              <a:t>list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935480" y="342841"/>
            <a:ext cx="9418320" cy="1116286"/>
          </a:xfrm>
        </p:spPr>
        <p:txBody>
          <a:bodyPr/>
          <a:lstStyle/>
          <a:p>
            <a:pPr lvl="0" marL="0" indent="0">
              <a:buNone/>
            </a:pPr>
            <a:r>
              <a:rPr/>
              <a:t>Horizontal</a:t>
            </a:r>
            <a:r>
              <a:rPr/>
              <a:t> </a:t>
            </a:r>
            <a:r>
              <a:rPr/>
              <a:t>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 can use a horizontal rule to break up text: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---</a:t>
            </a:r>
          </a:p>
          <a:p>
            <a:pPr lvl="0" marL="0" indent="0">
              <a:buNone/>
            </a:pPr>
            <a:r>
              <a:rPr/>
              <a:t>which looks like this: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935480" y="342841"/>
            <a:ext cx="9418320" cy="1116286"/>
          </a:xfrm>
        </p:spPr>
        <p:txBody>
          <a:bodyPr/>
          <a:lstStyle/>
          <a:p>
            <a:pPr lvl="0" marL="0" indent="0">
              <a:buNone/>
            </a:pPr>
            <a:r>
              <a:rPr/>
              <a:t>Code</a:t>
            </a:r>
            <a:r>
              <a:rPr/>
              <a:t> </a:t>
            </a:r>
            <a:r>
              <a:rPr/>
              <a:t>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It can be useful to format code or data using code blocks. These are formatted using “back ticks” which look like so: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`a piece of code`</a:t>
            </a:r>
          </a:p>
          <a:p>
            <a:pPr lvl="0" marL="0" indent="0">
              <a:buNone/>
            </a:pPr>
            <a:r>
              <a:rPr/>
              <a:t>Use triple back ticks around a block of code.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935480" y="382053"/>
            <a:ext cx="9418320" cy="669507"/>
          </a:xfrm>
        </p:spPr>
        <p:txBody>
          <a:bodyPr/>
          <a:lstStyle/>
          <a:p>
            <a:pPr lvl="0" marL="0" indent="0">
              <a:buNone/>
            </a:pPr>
            <a:r>
              <a:rPr/>
              <a:t>Edit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document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Github</a:t>
            </a:r>
            <a:r>
              <a:rPr/>
              <a:t> </a:t>
            </a:r>
            <a:r>
              <a:rPr/>
              <a:t>website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 this section, we will learn how to edit a Markdown document using the Github website.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935480" y="382053"/>
            <a:ext cx="9418320" cy="669507"/>
          </a:xfrm>
        </p:spPr>
        <p:txBody>
          <a:bodyPr/>
          <a:lstStyle/>
          <a:p>
            <a:pPr lvl="0" marL="0" indent="0">
              <a:buNone/>
            </a:pPr>
            <a:r>
              <a:rPr/>
              <a:t>Summary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 this module, we learnt Markdown syntax. We then used the Github website to edit a Markdown document, and publish it online.</a:t>
            </a:r>
          </a:p>
          <a:p>
            <a:pPr lvl="0" marL="0" indent="0">
              <a:buNone/>
            </a:pPr>
            <a:r>
              <a:rPr/>
              <a:t>For more information about Markdown, check out the </a:t>
            </a:r>
            <a:r>
              <a:rPr>
                <a:hlinkClick r:id="rId2"/>
              </a:rPr>
              <a:t>Commonmark website</a:t>
            </a:r>
            <a:r>
              <a:rPr/>
              <a:t> and complete the </a:t>
            </a:r>
            <a:r>
              <a:rPr>
                <a:hlinkClick r:id="rId3"/>
              </a:rPr>
              <a:t>tutorial</a:t>
            </a:r>
            <a:r>
              <a:rPr/>
              <a:t>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Download Slides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935480" y="382053"/>
            <a:ext cx="9418320" cy="669507"/>
          </a:xfrm>
        </p:spPr>
        <p:txBody>
          <a:bodyPr/>
          <a:lstStyle/>
          <a:p>
            <a:pPr lvl="0" marL="0" indent="0">
              <a:buNone/>
            </a:pPr>
            <a:r>
              <a:rPr/>
              <a:t>Learning</a:t>
            </a:r>
            <a:r>
              <a:rPr/>
              <a:t> </a:t>
            </a:r>
            <a:r>
              <a:rPr/>
              <a:t>Objectives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Explain the rationale for the emphasis on text and images</a:t>
            </a:r>
          </a:p>
          <a:p>
            <a:pPr lvl="1"/>
            <a:r>
              <a:rPr/>
              <a:t>Use basic Markdown syntax to format text, embed an image and link to other pages</a:t>
            </a:r>
          </a:p>
          <a:p>
            <a:pPr lvl="1"/>
            <a:r>
              <a:rPr/>
              <a:t>Edit a Markdown document using the Github website and view your text rendered as a web page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935480" y="382053"/>
            <a:ext cx="9418320" cy="669507"/>
          </a:xfrm>
        </p:spPr>
        <p:txBody>
          <a:bodyPr/>
          <a:lstStyle/>
          <a:p>
            <a:pPr lvl="0" marL="0" indent="0">
              <a:buNone/>
            </a:pPr>
            <a:r>
              <a:rPr/>
              <a:t>Lecture</a:t>
            </a:r>
            <a:r>
              <a:rPr/>
              <a:t> </a:t>
            </a:r>
            <a:r>
              <a:rPr/>
              <a:t>Content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935480" y="382053"/>
            <a:ext cx="9418320" cy="669507"/>
          </a:xfrm>
        </p:spPr>
        <p:txBody>
          <a:bodyPr/>
          <a:lstStyle/>
          <a:p>
            <a:pPr lvl="0" marL="0" indent="0">
              <a:buNone/>
            </a:pPr>
            <a:r>
              <a:rPr/>
              <a:t>Markdown</a:t>
            </a:r>
            <a:r>
              <a:rPr/>
              <a:t> </a:t>
            </a:r>
            <a:r>
              <a:rPr/>
              <a:t>Syntax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935480" y="342841"/>
            <a:ext cx="9418320" cy="1116286"/>
          </a:xfrm>
        </p:spPr>
        <p:txBody>
          <a:bodyPr/>
          <a:lstStyle/>
          <a:p>
            <a:pPr lvl="0" marL="0" indent="0">
              <a:buNone/>
            </a:pPr>
            <a:r>
              <a:rPr/>
              <a:t>Bold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italics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Type </a:t>
            </a:r>
            <a:r>
              <a:rPr sz="1800">
                <a:latin typeface="Courier"/>
              </a:rPr>
              <a:t>*Italic*</a:t>
            </a:r>
            <a:r>
              <a:rPr/>
              <a:t> or </a:t>
            </a:r>
            <a:r>
              <a:rPr sz="1800">
                <a:latin typeface="Courier"/>
              </a:rPr>
              <a:t>_Italic_</a:t>
            </a:r>
            <a:r>
              <a:rPr/>
              <a:t> to get </a:t>
            </a:r>
            <a:r>
              <a:rPr i="1"/>
              <a:t>Italic</a:t>
            </a:r>
          </a:p>
          <a:p>
            <a:pPr lvl="0" marL="0" indent="0">
              <a:buNone/>
            </a:pPr>
            <a:r>
              <a:rPr/>
              <a:t>Type </a:t>
            </a:r>
            <a:r>
              <a:rPr sz="1800">
                <a:latin typeface="Courier"/>
              </a:rPr>
              <a:t>**Bold**</a:t>
            </a:r>
            <a:r>
              <a:rPr/>
              <a:t> or </a:t>
            </a:r>
            <a:r>
              <a:rPr sz="1800">
                <a:latin typeface="Courier"/>
              </a:rPr>
              <a:t>__Bold__</a:t>
            </a:r>
            <a:r>
              <a:rPr/>
              <a:t> to get </a:t>
            </a:r>
            <a:r>
              <a:rPr b="1"/>
              <a:t>Bold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935480" y="342841"/>
            <a:ext cx="9418320" cy="1116286"/>
          </a:xfrm>
        </p:spPr>
        <p:txBody>
          <a:bodyPr/>
          <a:lstStyle/>
          <a:p>
            <a:pPr lvl="0" marL="0" indent="0">
              <a:buNone/>
            </a:pPr>
            <a:r>
              <a:rPr/>
              <a:t>Blockquotes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Type </a:t>
            </a:r>
            <a:r>
              <a:rPr sz="1800">
                <a:latin typeface="Courier"/>
              </a:rPr>
              <a:t>&gt; Blockquote</a:t>
            </a:r>
            <a:r>
              <a:rPr/>
              <a:t> to get:</a:t>
            </a:r>
          </a:p>
          <a:p>
            <a:pPr lvl="0" marL="1270000" indent="0">
              <a:buNone/>
            </a:pPr>
            <a:r>
              <a:rPr sz="2000"/>
              <a:t>Blockquote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935480" y="342841"/>
            <a:ext cx="9418320" cy="1116286"/>
          </a:xfrm>
        </p:spPr>
        <p:txBody>
          <a:bodyPr/>
          <a:lstStyle/>
          <a:p>
            <a:pPr lvl="0" marL="0" indent="0">
              <a:buNone/>
            </a:pPr>
            <a:r>
              <a:rPr/>
              <a:t>Headings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Use </a:t>
            </a:r>
            <a:r>
              <a:rPr sz="1800">
                <a:latin typeface="Courier"/>
              </a:rPr>
              <a:t># Heading 1</a:t>
            </a:r>
            <a:r>
              <a:rPr/>
              <a:t> to </a:t>
            </a:r>
            <a:r>
              <a:rPr sz="1800">
                <a:latin typeface="Courier"/>
              </a:rPr>
              <a:t>## Heading 2</a:t>
            </a:r>
            <a:r>
              <a:rPr/>
              <a:t>, </a:t>
            </a:r>
            <a:r>
              <a:rPr sz="1800">
                <a:latin typeface="Courier"/>
              </a:rPr>
              <a:t>### Heading 3</a:t>
            </a:r>
            <a:r>
              <a:rPr/>
              <a:t> etc.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0" rIns="91440" bIns="0" rtlCol="0" anchor="t">
        <a:normAutofit fontScale="92500" lnSpcReduction="10000"/>
      </a:bodyPr>
      <a:lstStyle>
        <a:defPPr marL="457200" indent="0">
          <a:defRPr sz="3000" b="1" spc="-150" dirty="0" smtClean="0">
            <a:solidFill>
              <a:schemeClr val="bg2">
                <a:lumMod val="50000"/>
              </a:schemeClr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" id="{6155ECF0-B508-7047-B4A7-97D652430022}" vid="{5115554D-5D20-F741-B112-24F3F9E64AC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</Words>
  <Application>Microsoft Macintosh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2 - Creating online teaching material on Github</dc:title>
  <dc:creator/>
  <cp:keywords/>
  <dcterms:created xsi:type="dcterms:W3CDTF">2021-01-25T22:07:17Z</dcterms:created>
  <dcterms:modified xsi:type="dcterms:W3CDTF">2021-01-25T22:07:17Z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urse">
    <vt:lpwstr>test_course</vt:lpwstr>
  </property>
  <property fmtid="{D5CDD505-2E9C-101B-9397-08002B2CF9AE}" pid="3" name="type">
    <vt:lpwstr>mini-lecture</vt:lpwstr>
  </property>
</Properties>
</file>