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presProps" Target="presProps.xml" /><Relationship Id="rId19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system-level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scenarios,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implementation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scenarios,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what</a:t>
            </a:r>
            <a:r>
              <a:rPr/>
              <a:t> </a:t>
            </a:r>
            <a:r>
              <a:rPr/>
              <a:t>if?</a:t>
            </a:r>
            <a:r>
              <a:rPr/>
              <a:t>”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evidence.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characteristics:</a:t>
            </a:r>
          </a:p>
          <a:p>
            <a:pPr lvl="0" marL="0" indent="0">
              <a:buNone/>
            </a:pPr>
          </a:p>
          <a:p>
            <a:pPr lvl="1"/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analysis;</a:t>
            </a:r>
          </a:p>
          <a:p>
            <a:pPr lvl="0" marL="0" indent="0">
              <a:buNone/>
            </a:pPr>
          </a:p>
          <a:p>
            <a:pPr lvl="1"/>
            <a:r>
              <a:rPr/>
              <a:t>Covers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configuration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paths;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chains,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demand;</a:t>
            </a:r>
          </a:p>
          <a:p>
            <a:pPr lvl="0" marL="0" indent="0">
              <a:buNone/>
            </a:pPr>
          </a:p>
          <a:p>
            <a:pPr lvl="1"/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simplification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availability;</a:t>
            </a:r>
          </a:p>
          <a:p>
            <a:pPr lvl="0" marL="0" indent="0">
              <a:buNone/>
            </a:pPr>
          </a:p>
          <a:p>
            <a:pPr lvl="1"/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solar</a:t>
            </a:r>
            <a:r>
              <a:rPr/>
              <a:t> </a:t>
            </a:r>
            <a:r>
              <a:rPr/>
              <a:t>energy,</a:t>
            </a:r>
            <a:r>
              <a:rPr/>
              <a:t> </a:t>
            </a:r>
            <a:r>
              <a:rPr/>
              <a:t>progressing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plants,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transmitted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services,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heating.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carriers/commodities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carriers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energy,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oil,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service.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/>
              <a:t>Extraction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coal</a:t>
            </a:r>
            <a:r>
              <a:rPr/>
              <a:t> </a:t>
            </a:r>
            <a:r>
              <a:rPr/>
              <a:t>mines,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rigs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Liquified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facilities</a:t>
            </a:r>
          </a:p>
          <a:p>
            <a:pPr lvl="0" marL="0" indent="0">
              <a:buNone/>
            </a:pPr>
          </a:p>
          <a:p>
            <a:pPr lvl="1"/>
            <a:r>
              <a:rPr/>
              <a:t>Power</a:t>
            </a:r>
            <a:r>
              <a:rPr/>
              <a:t> </a:t>
            </a:r>
            <a:r>
              <a:rPr/>
              <a:t>plants,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farm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wind</a:t>
            </a:r>
          </a:p>
          <a:p>
            <a:pPr lvl="0" marL="0" indent="0">
              <a:buNone/>
            </a:pPr>
          </a:p>
          <a:p>
            <a:pPr lvl="1"/>
            <a:r>
              <a:rPr/>
              <a:t>Electricity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technologies</a:t>
            </a:r>
          </a:p>
          <a:p>
            <a:pPr lvl="0" marL="0" indent="0">
              <a:buNone/>
            </a:pPr>
          </a:p>
          <a:p>
            <a:pPr lvl="1"/>
            <a:r>
              <a:rPr/>
              <a:t>Appliances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carriers/commodities,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real-life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demands.</a:t>
            </a:r>
            <a:r>
              <a:rPr/>
              <a:t> </a:t>
            </a:r>
            <a:r>
              <a:rPr/>
              <a:t>Colours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linked,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demands,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scenarios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comprehensive.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developed,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shown,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country’s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energy-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combined,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traced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figure).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transfers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processes,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Irishman</a:t>
            </a:r>
            <a:r>
              <a:rPr/>
              <a:t> </a:t>
            </a:r>
            <a:r>
              <a:rPr/>
              <a:t>Matthew</a:t>
            </a:r>
            <a:r>
              <a:rPr/>
              <a:t> </a:t>
            </a:r>
            <a:r>
              <a:rPr/>
              <a:t>H.</a:t>
            </a:r>
            <a:r>
              <a:rPr/>
              <a:t> </a:t>
            </a:r>
            <a:r>
              <a:rPr/>
              <a:t>P.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Sankey,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steam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1898.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(IEA)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institutions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(i.e. The</a:t>
            </a:r>
            <a:r>
              <a:rPr/>
              <a:t> </a:t>
            </a:r>
            <a:r>
              <a:rPr/>
              <a:t>Eurostat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European</a:t>
            </a:r>
            <a:r>
              <a:rPr/>
              <a:t> </a:t>
            </a:r>
            <a:r>
              <a:rPr/>
              <a:t>Union).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reproduces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visualized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streams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imports;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export,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sectors</a:t>
            </a:r>
            <a:r>
              <a:rPr/>
              <a:t> </a:t>
            </a:r>
            <a:r>
              <a:rPr/>
              <a:t>(industry,</a:t>
            </a:r>
            <a:r>
              <a:rPr/>
              <a:t> </a:t>
            </a:r>
            <a:r>
              <a:rPr/>
              <a:t>transport,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non-energy</a:t>
            </a:r>
            <a:r>
              <a:rPr/>
              <a:t> </a:t>
            </a:r>
            <a:r>
              <a:rPr/>
              <a:t>use)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IEA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sectors.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(RES)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freely</a:t>
            </a:r>
            <a:r>
              <a:rPr/>
              <a:t> </a:t>
            </a:r>
            <a:r>
              <a:rPr/>
              <a:t>available: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subject: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Active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year: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represented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unit: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tonnes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Petajoules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country/region: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125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regions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Animation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flows: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trends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hubs: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sector.</a:t>
            </a:r>
            <a:r>
              <a:rPr/>
              <a:t> </a:t>
            </a:r>
            <a:r>
              <a:rPr/>
              <a:t>(i.e. 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addressed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products,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gas,</a:t>
            </a:r>
            <a:r>
              <a:rPr/>
              <a:t> </a:t>
            </a:r>
            <a:r>
              <a:rPr/>
              <a:t>Biofuels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Electricity.</a:t>
            </a:r>
          </a:p>
          <a:p>
            <a:pPr lvl="0" marL="0" indent="0">
              <a:buNone/>
            </a:pPr>
          </a:p>
          <a:p>
            <a:pPr lvl="1"/>
            <a:r>
              <a:rPr/>
              <a:t>Toggle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legend</a:t>
            </a:r>
          </a:p>
          <a:p>
            <a:pPr lvl="0" marL="0" indent="0">
              <a:buNone/>
            </a:pPr>
          </a:p>
          <a:p>
            <a:pPr lvl="1"/>
            <a:r>
              <a:rPr/>
              <a:t>Move</a:t>
            </a:r>
            <a:r>
              <a:rPr/>
              <a:t> </a:t>
            </a:r>
            <a:r>
              <a:rPr/>
              <a:t>hubs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display</a:t>
            </a:r>
          </a:p>
          <a:p>
            <a:pPr lvl="0" marL="0" indent="0">
              <a:buNone/>
            </a:pPr>
          </a:p>
          <a:p>
            <a:pPr lvl="1"/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Print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</a:p>
          <a:p>
            <a:pPr lvl="0" marL="0" indent="0">
              <a:buNone/>
            </a:pPr>
          </a:p>
          <a:p>
            <a:pPr lvl="1"/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</a:p>
          <a:p>
            <a:pPr lvl="0" marL="0" indent="0">
              <a:buNone/>
            </a:pPr>
          </a:p>
          <a:p>
            <a:pPr lvl="1"/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Secondary</a:t>
            </a:r>
            <a:r>
              <a:rPr/>
              <a:t> </a:t>
            </a:r>
            <a:r>
              <a:rPr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secondary energy carriers include:</a:t>
            </a:r>
          </a:p>
          <a:p>
            <a:pPr lvl="1"/>
            <a:r>
              <a:rPr/>
              <a:t>Diesel</a:t>
            </a:r>
          </a:p>
          <a:p>
            <a:pPr lvl="1"/>
            <a:r>
              <a:rPr/>
              <a:t>Kerosene</a:t>
            </a:r>
          </a:p>
          <a:p>
            <a:pPr lvl="1"/>
            <a:r>
              <a:rPr/>
              <a:t>Electricity</a:t>
            </a:r>
          </a:p>
          <a:p>
            <a:pPr lvl="1"/>
            <a:r>
              <a:rPr/>
              <a:t>Biofuels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res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12900"/>
            <a:ext cx="69469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{: width=600}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Sankey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the overall structure of a course</a:t>
            </a:r>
          </a:p>
          <a:p>
            <a:pPr lvl="1"/>
            <a:r>
              <a:rPr/>
              <a:t>Explain the difference between a lecture block, mini-lecture, exercise, tutorial and reading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 energy system is a system that “comprises all components related to the production, conversion, delivery, and use of energy” as defined in the IPCC Fifth Assessment Report.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term Reference Energy System (RES) describes an energy system created by the user for modelling exercises.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Primary</a:t>
            </a:r>
            <a:r>
              <a:rPr/>
              <a:t> </a:t>
            </a:r>
            <a:r>
              <a:rPr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primary energy carriers include:</a:t>
            </a:r>
          </a:p>
          <a:p>
            <a:pPr lvl="1"/>
            <a:r>
              <a:rPr/>
              <a:t>Crude oil</a:t>
            </a:r>
          </a:p>
          <a:p>
            <a:pPr lvl="1"/>
            <a:r>
              <a:rPr/>
              <a:t>Natural gas</a:t>
            </a:r>
          </a:p>
          <a:p>
            <a:pPr lvl="1"/>
            <a:r>
              <a:rPr/>
              <a:t>Coal</a:t>
            </a:r>
          </a:p>
          <a:p>
            <a:pPr lvl="1"/>
            <a:r>
              <a:rPr/>
              <a:t>Water</a:t>
            </a:r>
          </a:p>
          <a:p>
            <a:pPr lvl="1"/>
            <a:r>
              <a:rPr/>
              <a:t>Wind</a:t>
            </a:r>
          </a:p>
          <a:p>
            <a:pPr lvl="1"/>
            <a:r>
              <a:rPr/>
              <a:t>Sunlight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What is an energy system?</dc:title>
  <dc:creator/>
  <cp:keywords/>
  <dcterms:created xsi:type="dcterms:W3CDTF">2021-01-25T21:06:01Z</dcterms:created>
  <dcterms:modified xsi:type="dcterms:W3CDTF">2021-01-25T21:06:01Z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</Properties>
</file>