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19"/>
  </p:normalViewPr>
  <p:slideViewPr>
    <p:cSldViewPr snapToGrid="0" snapToObjects="1">
      <p:cViewPr>
        <p:scale>
          <a:sx n="75" d="100"/>
          <a:sy n="75" d="100"/>
        </p:scale>
        <p:origin x="129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40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988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17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8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48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8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81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61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B72D-EAA2-8E4F-B33E-F26442A710CE}" type="datetimeFigureOut">
              <a:rPr lang="es-ES_tradnl" smtClean="0"/>
              <a:t>28/10/17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4090-45BA-6C49-927C-EFC96A3B77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15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72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80130" y="991722"/>
            <a:ext cx="1492622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OSM</a:t>
            </a:r>
            <a:endParaRPr lang="es-ES_tradnl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80130" y="2342588"/>
            <a:ext cx="1492622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Human </a:t>
            </a:r>
            <a:r>
              <a:rPr lang="es-ES_tradnl" b="1" dirty="0" err="1" smtClean="0"/>
              <a:t>Sensors</a:t>
            </a:r>
            <a:endParaRPr lang="es-ES_tradnl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80129" y="3680007"/>
            <a:ext cx="1492623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LOTN</a:t>
            </a:r>
            <a:endParaRPr lang="es-ES_tradn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380130" y="5015748"/>
            <a:ext cx="1492623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smtClean="0"/>
              <a:t>Photometer</a:t>
            </a:r>
            <a:endParaRPr lang="es-ES_tradn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5424" y="991722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Social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35424" y="2355163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Social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5424" y="3680007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Social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35424" y="5030252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35424" y="620461"/>
            <a:ext cx="184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GEO ELEM</a:t>
            </a:r>
            <a:endParaRPr lang="es-ES_tradn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35423" y="1942478"/>
            <a:ext cx="5446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ENVIRONMENTAL POLUTION POV</a:t>
            </a:r>
            <a:endParaRPr lang="es-ES_tradn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5423" y="3308746"/>
            <a:ext cx="426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VISUAL SKY BRIGHTNESS</a:t>
            </a:r>
            <a:endParaRPr lang="es-ES_tradn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35423" y="4644487"/>
            <a:ext cx="426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SENSOR SKY BRIGHTNESS</a:t>
            </a:r>
            <a:endParaRPr lang="es-ES_tradnl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593541" y="985434"/>
            <a:ext cx="4338918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IDENTIFICACI</a:t>
            </a:r>
            <a:r>
              <a:rPr lang="es-ES" b="1" dirty="0" smtClean="0"/>
              <a:t>ÓN ELEMENTOS</a:t>
            </a:r>
            <a:endParaRPr lang="es-ES_tradnl" b="1" dirty="0"/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 flipV="1">
            <a:off x="3872752" y="1314887"/>
            <a:ext cx="2720789" cy="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93541" y="2319631"/>
            <a:ext cx="4338918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VISUALIZACIÓN IMPACTO PUNTO DE VISTA</a:t>
            </a:r>
            <a:endParaRPr lang="es-ES_tradnl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593541" y="3682807"/>
            <a:ext cx="4338918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CONCIENCIA PÉRDIDA VISIBILIDAD ESTRELLAS</a:t>
            </a:r>
            <a:endParaRPr lang="es-ES_tradnl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93541" y="5013819"/>
            <a:ext cx="4338918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IMPACTO HORARIO</a:t>
            </a:r>
            <a:endParaRPr lang="es-ES_tradnl" b="1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3872752" y="4009460"/>
            <a:ext cx="2720789" cy="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9" idx="1"/>
          </p:cNvCxnSpPr>
          <p:nvPr/>
        </p:nvCxnSpPr>
        <p:spPr>
          <a:xfrm flipV="1">
            <a:off x="3872752" y="2649084"/>
            <a:ext cx="2720789" cy="22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21" idx="1"/>
          </p:cNvCxnSpPr>
          <p:nvPr/>
        </p:nvCxnSpPr>
        <p:spPr>
          <a:xfrm flipV="1">
            <a:off x="3872753" y="5343272"/>
            <a:ext cx="2720788" cy="1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557212"/>
            <a:ext cx="6723062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74845" y="5015748"/>
            <a:ext cx="1492622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OSM</a:t>
            </a:r>
            <a:endParaRPr lang="es-ES_tradnl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278704" y="5015748"/>
            <a:ext cx="1492622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Human </a:t>
            </a:r>
            <a:r>
              <a:rPr lang="es-ES_tradnl" b="1" dirty="0" err="1" smtClean="0"/>
              <a:t>Sensors</a:t>
            </a:r>
            <a:endParaRPr lang="es-ES_tradnl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82562" y="5015748"/>
            <a:ext cx="1492623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LOTN</a:t>
            </a:r>
            <a:endParaRPr lang="es-ES_tradn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686420" y="5015748"/>
            <a:ext cx="1492623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smtClean="0"/>
              <a:t>Photometer</a:t>
            </a:r>
            <a:endParaRPr lang="es-ES_tradnl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6419" y="3943505"/>
            <a:ext cx="6881047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DATOS ENTREGADOS Y </a:t>
            </a:r>
            <a:r>
              <a:rPr lang="es-ES_tradnl" b="1" smtClean="0"/>
              <a:t>ACCESO SPARQL</a:t>
            </a:r>
            <a:endParaRPr lang="es-ES_tradnl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60934" y="3943505"/>
            <a:ext cx="1492623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smtClean="0"/>
              <a:t>Photometer</a:t>
            </a:r>
            <a:endParaRPr lang="es-ES_tradnl" b="1" dirty="0"/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>
            <a:off x="2653557" y="4272958"/>
            <a:ext cx="1032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10" idx="2"/>
          </p:cNvCxnSpPr>
          <p:nvPr/>
        </p:nvCxnSpPr>
        <p:spPr>
          <a:xfrm rot="5400000" flipH="1" flipV="1">
            <a:off x="5573169" y="3461975"/>
            <a:ext cx="413337" cy="2694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0"/>
            <a:endCxn id="10" idx="2"/>
          </p:cNvCxnSpPr>
          <p:nvPr/>
        </p:nvCxnSpPr>
        <p:spPr>
          <a:xfrm rot="5400000" flipH="1" flipV="1">
            <a:off x="6471240" y="4360046"/>
            <a:ext cx="413337" cy="89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10" idx="2"/>
          </p:cNvCxnSpPr>
          <p:nvPr/>
        </p:nvCxnSpPr>
        <p:spPr>
          <a:xfrm rot="16200000" flipV="1">
            <a:off x="7369311" y="4360044"/>
            <a:ext cx="413337" cy="8980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0"/>
            <a:endCxn id="10" idx="2"/>
          </p:cNvCxnSpPr>
          <p:nvPr/>
        </p:nvCxnSpPr>
        <p:spPr>
          <a:xfrm rot="16200000" flipV="1">
            <a:off x="8267382" y="3461973"/>
            <a:ext cx="413337" cy="2694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686419" y="2625693"/>
            <a:ext cx="6881047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PLATAFORMA VISUALIZCAC</a:t>
            </a:r>
            <a:r>
              <a:rPr lang="es-ES" b="1" dirty="0" smtClean="0"/>
              <a:t>IÓN</a:t>
            </a:r>
            <a:endParaRPr lang="es-ES_tradnl" b="1" dirty="0"/>
          </a:p>
        </p:txBody>
      </p:sp>
      <p:cxnSp>
        <p:nvCxnSpPr>
          <p:cNvPr id="26" name="Straight Arrow Connector 25"/>
          <p:cNvCxnSpPr>
            <a:stCxn id="10" idx="0"/>
            <a:endCxn id="24" idx="2"/>
          </p:cNvCxnSpPr>
          <p:nvPr/>
        </p:nvCxnSpPr>
        <p:spPr>
          <a:xfrm flipV="1">
            <a:off x="7126943" y="3284599"/>
            <a:ext cx="0" cy="658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2017-10-28T15:34:30Z</dcterms:created>
  <dcterms:modified xsi:type="dcterms:W3CDTF">2017-10-28T16:26:38Z</dcterms:modified>
</cp:coreProperties>
</file>