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9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1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5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0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96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18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0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3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2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2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E966-A254-A340-BD95-56EF62400D45}" type="datetimeFigureOut">
              <a:rPr lang="de-DE" smtClean="0"/>
              <a:t>27.10.19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6FCF-54D6-774D-83E1-04C993C52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1.png"/><Relationship Id="rId13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microsoft.com/office/2007/relationships/hdphoto" Target="../media/hdphoto3.wdp"/><Relationship Id="rId7" Type="http://schemas.openxmlformats.org/officeDocument/2006/relationships/image" Target="../media/image16.png"/><Relationship Id="rId8" Type="http://schemas.microsoft.com/office/2007/relationships/hdphoto" Target="../media/hdphoto4.wdp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64"/>
            <a:ext cx="9144000" cy="66683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9750" y="1411293"/>
            <a:ext cx="7011741" cy="3404743"/>
          </a:xfrm>
        </p:spPr>
        <p:txBody>
          <a:bodyPr>
            <a:normAutofit fontScale="90000"/>
          </a:bodyPr>
          <a:lstStyle/>
          <a:p>
            <a:pPr algn="l"/>
            <a:r>
              <a:rPr lang="en-US" sz="8900" dirty="0" smtClean="0"/>
              <a:t>     Spring Up</a:t>
            </a:r>
            <a:r>
              <a:rPr lang="en-US" sz="8900" dirty="0" smtClean="0"/>
              <a:t/>
            </a:r>
            <a:br>
              <a:rPr lang="en-US" sz="89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/>
              <a:t>Collect Data </a:t>
            </a:r>
            <a:br>
              <a:rPr lang="en-US" dirty="0" smtClean="0"/>
            </a:br>
            <a:r>
              <a:rPr lang="en-US" dirty="0" smtClean="0"/>
              <a:t>of blooming Trees </a:t>
            </a:r>
            <a:br>
              <a:rPr lang="en-US" dirty="0" smtClean="0"/>
            </a:br>
            <a:r>
              <a:rPr lang="en-US" dirty="0" smtClean="0"/>
              <a:t>in your Region 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monitor the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impact of </a:t>
            </a:r>
            <a:r>
              <a:rPr lang="en-US" b="1" dirty="0" err="1" smtClean="0">
                <a:solidFill>
                  <a:schemeClr val="bg1"/>
                </a:solidFill>
              </a:rPr>
              <a:t>Climatechange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 your backyard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5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questions please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22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Costs</a:t>
            </a:r>
            <a:r>
              <a:rPr lang="en-US" dirty="0"/>
              <a:t> </a:t>
            </a:r>
            <a:r>
              <a:rPr lang="en-US" dirty="0" smtClean="0"/>
              <a:t>and Finance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124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To implement the App , Homepage and </a:t>
            </a:r>
            <a:r>
              <a:rPr lang="en-US" dirty="0" err="1" smtClean="0"/>
              <a:t>Dataprocess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Marketing, social media etc.     			   6</a:t>
            </a:r>
            <a:r>
              <a:rPr lang="en-US" dirty="0" smtClean="0"/>
              <a:t>00.000,-€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Run the system  </a:t>
            </a:r>
            <a:r>
              <a:rPr lang="en-US" dirty="0" err="1" smtClean="0"/>
              <a:t>aprox</a:t>
            </a:r>
            <a:r>
              <a:rPr lang="en-US" dirty="0" smtClean="0"/>
              <a:t>. 				     36.000,-€ p.a.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Companies spend many for 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Greenwashing</a:t>
            </a:r>
            <a:r>
              <a:rPr lang="en-US" dirty="0" smtClean="0"/>
              <a:t>” Events e.g. 					4.000,-€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3" y="4805552"/>
            <a:ext cx="1471939" cy="14719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81" y="4800100"/>
            <a:ext cx="1477392" cy="147739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443" y="4783870"/>
            <a:ext cx="1493621" cy="14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Legal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Same AGB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Instagram</a:t>
            </a:r>
            <a:r>
              <a:rPr lang="de-DE" sz="2800" dirty="0" smtClean="0"/>
              <a:t>, </a:t>
            </a:r>
            <a:r>
              <a:rPr lang="de-DE" sz="2400" dirty="0" smtClean="0"/>
              <a:t>Facebook , </a:t>
            </a:r>
            <a:r>
              <a:rPr lang="de-DE" sz="2400" dirty="0" err="1" smtClean="0"/>
              <a:t>Whats</a:t>
            </a:r>
            <a:r>
              <a:rPr lang="de-DE" sz="2400" dirty="0" smtClean="0"/>
              <a:t> App ..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269968"/>
            <a:ext cx="2539287" cy="2048743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3"/>
          <a:srcRect l="21884" t="11291" r="21304" b="12041"/>
          <a:stretch/>
        </p:blipFill>
        <p:spPr>
          <a:xfrm>
            <a:off x="2856786" y="2269969"/>
            <a:ext cx="1870169" cy="173133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826" y="1842709"/>
            <a:ext cx="2859604" cy="285960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429" y="2385185"/>
            <a:ext cx="1192905" cy="119290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77713" y="5424841"/>
            <a:ext cx="619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People </a:t>
            </a:r>
            <a:r>
              <a:rPr lang="de-DE" dirty="0" err="1" smtClean="0"/>
              <a:t>volounterily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77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else would be interested in that Blooming Tree search/hunting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2604" y="1600200"/>
            <a:ext cx="2753233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 smtClean="0"/>
              <a:t>ourists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Acquisition via Tourist Office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91359" y="1600200"/>
            <a:ext cx="2753233" cy="4525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Students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/>
              <a:t>Acquisition via     University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207755" y="1600200"/>
            <a:ext cx="2753233" cy="4525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Senior citizens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6313596" y="3875178"/>
            <a:ext cx="247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Acquisition via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07" y="2099264"/>
            <a:ext cx="1743519" cy="174351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0867" y="2318343"/>
            <a:ext cx="740869" cy="93534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055" y="2308663"/>
            <a:ext cx="1023104" cy="1023104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606" y="2152218"/>
            <a:ext cx="1761129" cy="1761129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2392" y="4633266"/>
            <a:ext cx="2134408" cy="1237957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551" y="4795684"/>
            <a:ext cx="1941806" cy="1041402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8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647" y="4703830"/>
            <a:ext cx="991162" cy="13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4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52923"/>
            <a:ext cx="9144000" cy="66683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448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challenge is: </a:t>
            </a:r>
            <a:br>
              <a:rPr lang="en-US" dirty="0" smtClean="0"/>
            </a:br>
            <a:r>
              <a:rPr lang="en-US" dirty="0" smtClean="0"/>
              <a:t>To get as many pictures of blooming trees in the region as possible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555610"/>
            <a:ext cx="850378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So we can process the collected data and show impact of </a:t>
            </a:r>
            <a:r>
              <a:rPr lang="en-US" dirty="0" err="1" smtClean="0"/>
              <a:t>Climatechange</a:t>
            </a:r>
            <a:r>
              <a:rPr lang="en-US" dirty="0" smtClean="0"/>
              <a:t> near your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46956" y="192297"/>
            <a:ext cx="4004221" cy="3123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We provide a fun </a:t>
            </a:r>
          </a:p>
          <a:p>
            <a:pPr algn="ctr"/>
            <a:r>
              <a:rPr lang="en-US" sz="4000" dirty="0"/>
              <a:t>g</a:t>
            </a:r>
            <a:r>
              <a:rPr lang="en-US" sz="4000" dirty="0" smtClean="0"/>
              <a:t>ame App</a:t>
            </a:r>
          </a:p>
          <a:p>
            <a:pPr algn="ctr"/>
            <a:r>
              <a:rPr lang="en-US" sz="4000" dirty="0"/>
              <a:t>t</a:t>
            </a:r>
            <a:r>
              <a:rPr lang="en-US" sz="4000" dirty="0" smtClean="0"/>
              <a:t>o search the blooming trees</a:t>
            </a:r>
          </a:p>
          <a:p>
            <a:pPr algn="ctr"/>
            <a:r>
              <a:rPr lang="en-US" sz="2800" dirty="0" smtClean="0"/>
              <a:t>(Like a treasure hunt)</a:t>
            </a:r>
          </a:p>
          <a:p>
            <a:pPr algn="ctr"/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>
            <a:off x="4527055" y="192297"/>
            <a:ext cx="4004221" cy="31700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We establish a Homepage to Monitor Change of blooming Trees in </a:t>
            </a:r>
            <a:r>
              <a:rPr lang="en-US" sz="3600" dirty="0" smtClean="0"/>
              <a:t>season and years</a:t>
            </a:r>
            <a:endParaRPr lang="de-DE" sz="3600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7701" y="3461675"/>
            <a:ext cx="1905092" cy="3232041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2509" y="3414223"/>
            <a:ext cx="4692171" cy="3297134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8009" y="3661800"/>
            <a:ext cx="3510308" cy="138357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7387" y="4631817"/>
            <a:ext cx="1918247" cy="1241218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5634" y="4662046"/>
            <a:ext cx="1576286" cy="112205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1737" y="3923385"/>
            <a:ext cx="1607412" cy="1607412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635" y="4030158"/>
            <a:ext cx="359144" cy="35914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8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920" y="4299556"/>
            <a:ext cx="359144" cy="359144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4410" y="4182558"/>
            <a:ext cx="359144" cy="359144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5063" y="3953954"/>
            <a:ext cx="359144" cy="359144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1017" y="4292111"/>
            <a:ext cx="359144" cy="35914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4845" y="5618913"/>
            <a:ext cx="476273" cy="590773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19" b="100000" l="593" r="100000">
                        <a14:foregroundMark x1="10089" y1="94545" x2="10089" y2="9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87874">
            <a:off x="1527751" y="5615139"/>
            <a:ext cx="495608" cy="564579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046" b="100000" l="1250" r="98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94" y="5428731"/>
            <a:ext cx="723231" cy="7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2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such a “</a:t>
            </a:r>
            <a:r>
              <a:rPr lang="en-US" i="1" dirty="0" smtClean="0"/>
              <a:t>blooming Tree hunt” </a:t>
            </a:r>
            <a:r>
              <a:rPr lang="en-US" dirty="0" smtClean="0"/>
              <a:t>look like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16639"/>
          </a:xfrm>
        </p:spPr>
        <p:txBody>
          <a:bodyPr/>
          <a:lstStyle/>
          <a:p>
            <a:r>
              <a:rPr lang="en-US" dirty="0" smtClean="0"/>
              <a:t>show of Tree Map Picture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879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should people make pictures of that blooming tree and send data?</a:t>
            </a:r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310568"/>
            <a:ext cx="8229600" cy="816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Picture of Tree Map and reward,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Name of First  in Year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10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get people to search and find blooming Trees in der region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br>
              <a:rPr lang="en-US" dirty="0" smtClean="0"/>
            </a:br>
            <a:r>
              <a:rPr lang="en-US" dirty="0" smtClean="0"/>
              <a:t>Tree Blooming 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29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would be interested in that Blooming Tree search/hunting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2604" y="1600200"/>
            <a:ext cx="2753233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School classes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1700" dirty="0" smtClean="0"/>
          </a:p>
          <a:p>
            <a:pPr marL="0" indent="0" algn="ctr">
              <a:buNone/>
            </a:pPr>
            <a:r>
              <a:rPr lang="en-US" sz="2400" dirty="0" smtClean="0"/>
              <a:t>Acquisition via educational program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Theresia</a:t>
            </a:r>
            <a:r>
              <a:rPr lang="en-US" sz="2400" dirty="0" smtClean="0"/>
              <a:t> Bauer)</a:t>
            </a:r>
            <a:endParaRPr lang="en-US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91359" y="1600200"/>
            <a:ext cx="2753233" cy="4525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Gardner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 smtClean="0"/>
              <a:t>Acquisition via     tree nursery shops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207755" y="1600200"/>
            <a:ext cx="2753233" cy="4525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Walk the dog people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13056"/>
            <a:ext cx="2099129" cy="80917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359" y="5421773"/>
            <a:ext cx="2046210" cy="70439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862" y="4633266"/>
            <a:ext cx="1271272" cy="824208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200" b="92400" l="17400" r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257" t="8224" r="18939" b="10099"/>
          <a:stretch/>
        </p:blipFill>
        <p:spPr>
          <a:xfrm>
            <a:off x="4830419" y="4610201"/>
            <a:ext cx="1165656" cy="151596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62813" y1="25434" x2="62813" y2="25434"/>
                        <a14:foregroundMark x1="56406" y1="26762" x2="56406" y2="26762"/>
                        <a14:foregroundMark x1="50234" y1="26762" x2="50234" y2="26762"/>
                        <a14:foregroundMark x1="60000" y1="50970" x2="60000" y2="50970"/>
                        <a14:foregroundMark x1="64375" y1="50970" x2="64375" y2="50970"/>
                        <a14:foregroundMark x1="67969" y1="50358" x2="67969" y2="50358"/>
                        <a14:foregroundMark x1="71797" y1="49949" x2="71797" y2="49949"/>
                        <a14:foregroundMark x1="72813" y1="53320" x2="72813" y2="53320"/>
                        <a14:foregroundMark x1="71797" y1="22778" x2="71797" y2="22778"/>
                        <a14:foregroundMark x1="59219" y1="53013" x2="59219" y2="53013"/>
                        <a14:foregroundMark x1="63047" y1="53320" x2="63047" y2="5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907" y="4633266"/>
            <a:ext cx="1871245" cy="1430695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0494" y="4389661"/>
            <a:ext cx="1464098" cy="851373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7756" y="5128339"/>
            <a:ext cx="1306774" cy="1025831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11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2099298"/>
            <a:ext cx="2153485" cy="1781757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068" y="5128339"/>
            <a:ext cx="1160441" cy="803605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3" cstate="screen">
            <a:alphaModFix amt="7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323" y="2242038"/>
            <a:ext cx="1439166" cy="1439166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0758" y="2647781"/>
            <a:ext cx="2032000" cy="1270164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313596" y="3875178"/>
            <a:ext cx="2479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Acquisition via     Dog Food Stores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57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so unique about it?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&gt;&gt; App – Homepage – Data processing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Award – learning experience 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awareness of Climate 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84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is out there</a:t>
            </a:r>
            <a:br>
              <a:rPr lang="en-US" dirty="0" smtClean="0"/>
            </a:br>
            <a:r>
              <a:rPr lang="en-US" dirty="0" err="1" smtClean="0"/>
              <a:t>Compeditors</a:t>
            </a:r>
            <a:r>
              <a:rPr lang="en-US" dirty="0" smtClean="0"/>
              <a:t> – Tree apps, SWR 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Nice Stuff but..</a:t>
            </a:r>
          </a:p>
          <a:p>
            <a:pPr marL="0" indent="0">
              <a:buNone/>
            </a:pPr>
            <a:r>
              <a:rPr lang="en-US" dirty="0" smtClean="0"/>
              <a:t>Our Product is way better</a:t>
            </a:r>
          </a:p>
          <a:p>
            <a:pPr marL="0" indent="0">
              <a:buNone/>
            </a:pPr>
            <a:r>
              <a:rPr lang="en-US" dirty="0" smtClean="0"/>
              <a:t>Can do more and is legal</a:t>
            </a:r>
            <a:br>
              <a:rPr lang="en-US" dirty="0" smtClean="0"/>
            </a:b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&gt;&gt; App – Homepage – Data processing</a:t>
            </a:r>
          </a:p>
          <a:p>
            <a:pPr marL="0" indent="0">
              <a:buNone/>
            </a:pPr>
            <a:r>
              <a:rPr lang="en-US" dirty="0" smtClean="0"/>
              <a:t>&gt;&gt; Award – learning experience 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awareness of Climate 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36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Short run:  30´ </a:t>
            </a:r>
            <a:r>
              <a:rPr lang="en-US" dirty="0" err="1" smtClean="0"/>
              <a:t>Sek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The hole Thing on one (Fake) </a:t>
            </a:r>
            <a:r>
              <a:rPr lang="en-US" dirty="0" err="1" smtClean="0"/>
              <a:t>examble</a:t>
            </a: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94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Macintosh PowerPoint</Application>
  <PresentationFormat>Bildschirmpräsentation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     Spring Up  Collect Data  of blooming Trees  in your Region  and  monitor the  impact of Climatechange  in your backyard</vt:lpstr>
      <vt:lpstr>The challenge is:  To get as many pictures of blooming trees in the region as possible</vt:lpstr>
      <vt:lpstr>PowerPoint-Präsentation</vt:lpstr>
      <vt:lpstr>How does such a “blooming Tree hunt” look like</vt:lpstr>
      <vt:lpstr>How do we get people to search and find blooming Trees in der region</vt:lpstr>
      <vt:lpstr>Who would be interested in that Blooming Tree search/hunting</vt:lpstr>
      <vt:lpstr>What is so unique about it?</vt:lpstr>
      <vt:lpstr>What else is out there Compeditors – Tree apps, SWR …</vt:lpstr>
      <vt:lpstr>Proof of Concept</vt:lpstr>
      <vt:lpstr>Thank you</vt:lpstr>
      <vt:lpstr>Costs and Finance</vt:lpstr>
      <vt:lpstr>Legal aspect</vt:lpstr>
      <vt:lpstr>Who else would be interested in that Blooming Tree search/hunting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Blooming Trees  Collect Data  of blooming Trees  in your Region  and  monitor the  impact of Climatchange  in your backyard</dc:title>
  <dc:creator>Utz A.-Thorweihe</dc:creator>
  <cp:lastModifiedBy>Utz A.-Thorweihe</cp:lastModifiedBy>
  <cp:revision>21</cp:revision>
  <dcterms:created xsi:type="dcterms:W3CDTF">2019-10-27T01:45:19Z</dcterms:created>
  <dcterms:modified xsi:type="dcterms:W3CDTF">2019-10-27T08:23:27Z</dcterms:modified>
</cp:coreProperties>
</file>